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1" r:id="rId1"/>
  </p:sldMasterIdLst>
  <p:notesMasterIdLst>
    <p:notesMasterId r:id="rId13"/>
  </p:notesMasterIdLst>
  <p:handoutMasterIdLst>
    <p:handoutMasterId r:id="rId14"/>
  </p:handoutMasterIdLst>
  <p:sldIdLst>
    <p:sldId id="502" r:id="rId2"/>
    <p:sldId id="510" r:id="rId3"/>
    <p:sldId id="511" r:id="rId4"/>
    <p:sldId id="508" r:id="rId5"/>
    <p:sldId id="504" r:id="rId6"/>
    <p:sldId id="505" r:id="rId7"/>
    <p:sldId id="518" r:id="rId8"/>
    <p:sldId id="506" r:id="rId9"/>
    <p:sldId id="517" r:id="rId10"/>
    <p:sldId id="516" r:id="rId11"/>
    <p:sldId id="507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Medium" panose="020B06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41BE9"/>
    <a:srgbClr val="F2B800"/>
    <a:srgbClr val="E05102"/>
    <a:srgbClr val="EA4EEE"/>
    <a:srgbClr val="CC3300"/>
    <a:srgbClr val="DEA900"/>
    <a:srgbClr val="005990"/>
    <a:srgbClr val="0079C4"/>
    <a:srgbClr val="0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49" autoAdjust="0"/>
  </p:normalViewPr>
  <p:slideViewPr>
    <p:cSldViewPr snapToGrid="0" snapToObjects="1">
      <p:cViewPr varScale="1">
        <p:scale>
          <a:sx n="86" d="100"/>
          <a:sy n="86" d="100"/>
        </p:scale>
        <p:origin x="612" y="8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51876285734554"/>
          <c:y val="1.4688299770605207E-2"/>
          <c:w val="0.80848123714265463"/>
          <c:h val="0.97062340045878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'Stacking Charts'!$U$3</c:f>
              <c:strCache>
                <c:ptCount val="1"/>
                <c:pt idx="0">
                  <c:v>Ongoing</c:v>
                </c:pt>
              </c:strCache>
            </c:strRef>
          </c:tx>
          <c:spPr>
            <a:solidFill>
              <a:srgbClr val="056CB6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Charts'!$V$3</c:f>
              <c:numCache>
                <c:formatCode>#,##0</c:formatCode>
                <c:ptCount val="1"/>
                <c:pt idx="0">
                  <c:v>34144110.579999998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9-4108-AF91-2E956AAF923E}"/>
            </c:ext>
          </c:extLst>
        </c:ser>
        <c:ser>
          <c:idx val="1"/>
          <c:order val="1"/>
          <c:tx>
            <c:strRef>
              <c:f>'Stacking Charts'!$U$4</c:f>
              <c:strCache>
                <c:ptCount val="1"/>
                <c:pt idx="0">
                  <c:v>Parks</c:v>
                </c:pt>
              </c:strCache>
            </c:strRef>
          </c:tx>
          <c:spPr>
            <a:solidFill>
              <a:srgbClr val="B5121B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Charts'!$V$4</c:f>
              <c:numCache>
                <c:formatCode>#,##0</c:formatCode>
                <c:ptCount val="1"/>
                <c:pt idx="0">
                  <c:v>5030000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9-4108-AF91-2E956AAF923E}"/>
            </c:ext>
          </c:extLst>
        </c:ser>
        <c:ser>
          <c:idx val="2"/>
          <c:order val="2"/>
          <c:tx>
            <c:strRef>
              <c:f>'Stacking Charts'!$U$5</c:f>
              <c:strCache>
                <c:ptCount val="1"/>
                <c:pt idx="0">
                  <c:v>ISD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Charts'!$V$5</c:f>
              <c:numCache>
                <c:formatCode>#,##0</c:formatCode>
                <c:ptCount val="1"/>
                <c:pt idx="0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39-4108-AF91-2E956AAF923E}"/>
            </c:ext>
          </c:extLst>
        </c:ser>
        <c:ser>
          <c:idx val="3"/>
          <c:order val="3"/>
          <c:tx>
            <c:strRef>
              <c:f>'Stacking Charts'!$U$6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Charts'!$V$6</c:f>
              <c:numCache>
                <c:formatCode>#,##0</c:formatCode>
                <c:ptCount val="1"/>
                <c:pt idx="0">
                  <c:v>22000000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39-4108-AF91-2E956AAF923E}"/>
            </c:ext>
          </c:extLst>
        </c:ser>
        <c:ser>
          <c:idx val="4"/>
          <c:order val="4"/>
          <c:tx>
            <c:strRef>
              <c:f>'Stacking Charts'!$U$7</c:f>
              <c:strCache>
                <c:ptCount val="1"/>
                <c:pt idx="0">
                  <c:v>Seton (Verity)</c:v>
                </c:pt>
              </c:strCache>
            </c:strRef>
          </c:tx>
          <c:spPr>
            <a:solidFill>
              <a:srgbClr val="E41BE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Charts'!$V$7</c:f>
              <c:numCache>
                <c:formatCode>#,##0</c:formatCode>
                <c:ptCount val="1"/>
                <c:pt idx="0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39-4108-AF91-2E956AAF923E}"/>
            </c:ext>
          </c:extLst>
        </c:ser>
        <c:ser>
          <c:idx val="5"/>
          <c:order val="5"/>
          <c:tx>
            <c:strRef>
              <c:f>'Stacking Charts'!$U$8</c:f>
              <c:strCache>
                <c:ptCount val="1"/>
                <c:pt idx="0">
                  <c:v>SamTrans</c:v>
                </c:pt>
              </c:strCache>
            </c:strRef>
          </c:tx>
          <c:spPr>
            <a:solidFill>
              <a:srgbClr val="B5121B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Charts'!$V$8</c:f>
              <c:numCache>
                <c:formatCode>#,##0</c:formatCode>
                <c:ptCount val="1"/>
                <c:pt idx="0">
                  <c:v>2500000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39-4108-AF91-2E956AAF923E}"/>
            </c:ext>
          </c:extLst>
        </c:ser>
        <c:ser>
          <c:idx val="6"/>
          <c:order val="6"/>
          <c:tx>
            <c:strRef>
              <c:f>'Stacking Charts'!$U$9</c:f>
              <c:strCache>
                <c:ptCount val="1"/>
                <c:pt idx="0">
                  <c:v>Big Lift</c:v>
                </c:pt>
              </c:strCache>
            </c:strRef>
          </c:tx>
          <c:spPr>
            <a:solidFill>
              <a:srgbClr val="8DC63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Charts'!$V$9</c:f>
              <c:numCache>
                <c:formatCode>#,##0</c:formatCode>
                <c:ptCount val="1"/>
                <c:pt idx="0">
                  <c:v>2500000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39-4108-AF91-2E956AAF923E}"/>
            </c:ext>
          </c:extLst>
        </c:ser>
        <c:ser>
          <c:idx val="7"/>
          <c:order val="7"/>
          <c:tx>
            <c:strRef>
              <c:f>'Stacking Charts'!$U$10</c:f>
              <c:strCache>
                <c:ptCount val="1"/>
                <c:pt idx="0">
                  <c:v>Fire Engine Replacement</c:v>
                </c:pt>
              </c:strCache>
            </c:strRef>
          </c:tx>
          <c:spPr>
            <a:solidFill>
              <a:srgbClr val="E051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Charts'!$V$10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39-4108-AF91-2E956AAF923E}"/>
            </c:ext>
          </c:extLst>
        </c:ser>
        <c:ser>
          <c:idx val="8"/>
          <c:order val="8"/>
          <c:tx>
            <c:strRef>
              <c:f>'Stacking Charts'!$U$11</c:f>
              <c:strCache>
                <c:ptCount val="1"/>
                <c:pt idx="0">
                  <c:v>Whole Person Care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Charts'!$V$11</c:f>
              <c:numCache>
                <c:formatCode>#,##0</c:formatCode>
                <c:ptCount val="1"/>
                <c:pt idx="0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39-4108-AF91-2E956AAF923E}"/>
            </c:ext>
          </c:extLst>
        </c:ser>
        <c:ser>
          <c:idx val="9"/>
          <c:order val="9"/>
          <c:tx>
            <c:strRef>
              <c:f>'Stacking Charts'!$U$12</c:f>
              <c:strCache>
                <c:ptCount val="1"/>
                <c:pt idx="0">
                  <c:v>District Specific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Charts'!$V$12</c:f>
              <c:numCache>
                <c:formatCode>#,##0</c:formatCode>
                <c:ptCount val="1"/>
                <c:pt idx="0">
                  <c:v>3750000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39-4108-AF91-2E956AAF923E}"/>
            </c:ext>
          </c:extLst>
        </c:ser>
        <c:ser>
          <c:idx val="10"/>
          <c:order val="10"/>
          <c:tx>
            <c:strRef>
              <c:f>'Stacking Charts'!$U$13</c:f>
              <c:strCache>
                <c:ptCount val="1"/>
                <c:pt idx="0">
                  <c:v>FAA</c:v>
                </c:pt>
              </c:strCache>
            </c:strRef>
          </c:tx>
          <c:spPr>
            <a:solidFill>
              <a:srgbClr val="1DA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Charts'!$V$13</c:f>
              <c:numCache>
                <c:formatCode>#,##0</c:formatCode>
                <c:ptCount val="1"/>
                <c:pt idx="0">
                  <c:v>3500000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39-4108-AF91-2E956AAF92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100"/>
        <c:axId val="601960864"/>
        <c:axId val="601958512"/>
      </c:barChart>
      <c:catAx>
        <c:axId val="6019608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01958512"/>
        <c:crosses val="max"/>
        <c:auto val="1"/>
        <c:lblAlgn val="ctr"/>
        <c:lblOffset val="100"/>
        <c:noMultiLvlLbl val="0"/>
      </c:catAx>
      <c:valAx>
        <c:axId val="601958512"/>
        <c:scaling>
          <c:orientation val="minMax"/>
          <c:max val="90000000"/>
        </c:scaling>
        <c:delete val="1"/>
        <c:axPos val="l"/>
        <c:numFmt formatCode="#,##0" sourceLinked="1"/>
        <c:majorTickMark val="none"/>
        <c:minorTickMark val="none"/>
        <c:tickLblPos val="nextTo"/>
        <c:crossAx val="6019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51871522071096"/>
          <c:y val="1.2412869823969452E-2"/>
          <c:w val="0.80848123714265463"/>
          <c:h val="0.97062340045878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'Stacking Charts'!$U$3</c:f>
              <c:strCache>
                <c:ptCount val="1"/>
                <c:pt idx="0">
                  <c:v>Ongoing</c:v>
                </c:pt>
              </c:strCache>
            </c:strRef>
          </c:tx>
          <c:spPr>
            <a:solidFill>
              <a:srgbClr val="00599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56CB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F-4CBE-93D2-5EAEA25CE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Charts'!$V$3</c:f>
              <c:numCache>
                <c:formatCode>#,##0</c:formatCode>
                <c:ptCount val="1"/>
                <c:pt idx="0">
                  <c:v>35200114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7-4543-A8AE-F307DAA13467}"/>
            </c:ext>
          </c:extLst>
        </c:ser>
        <c:ser>
          <c:idx val="1"/>
          <c:order val="1"/>
          <c:tx>
            <c:strRef>
              <c:f>'Stacking Charts'!$U$4</c:f>
              <c:strCache>
                <c:ptCount val="1"/>
                <c:pt idx="0">
                  <c:v>Parks</c:v>
                </c:pt>
              </c:strCache>
            </c:strRef>
          </c:tx>
          <c:spPr>
            <a:solidFill>
              <a:srgbClr val="B5121B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Charts'!$V$4</c:f>
              <c:numCache>
                <c:formatCode>#,##0</c:formatCode>
                <c:ptCount val="1"/>
                <c:pt idx="0">
                  <c:v>5030000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7-4543-A8AE-F307DAA13467}"/>
            </c:ext>
          </c:extLst>
        </c:ser>
        <c:ser>
          <c:idx val="2"/>
          <c:order val="2"/>
          <c:tx>
            <c:strRef>
              <c:f>'Stacking Charts'!$U$5</c:f>
              <c:strCache>
                <c:ptCount val="1"/>
                <c:pt idx="0">
                  <c:v>ISD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Charts'!$V$5</c:f>
              <c:numCache>
                <c:formatCode>#,##0</c:formatCode>
                <c:ptCount val="1"/>
                <c:pt idx="0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E7-4543-A8AE-F307DAA13467}"/>
            </c:ext>
          </c:extLst>
        </c:ser>
        <c:ser>
          <c:idx val="3"/>
          <c:order val="3"/>
          <c:tx>
            <c:strRef>
              <c:f>'Stacking Charts'!$U$6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Charts'!$V$6</c:f>
              <c:numCache>
                <c:formatCode>#,##0</c:formatCode>
                <c:ptCount val="1"/>
                <c:pt idx="0">
                  <c:v>18000000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E7-4543-A8AE-F307DAA13467}"/>
            </c:ext>
          </c:extLst>
        </c:ser>
        <c:ser>
          <c:idx val="4"/>
          <c:order val="4"/>
          <c:tx>
            <c:strRef>
              <c:f>'Stacking Charts'!$U$7</c:f>
              <c:strCache>
                <c:ptCount val="1"/>
                <c:pt idx="0">
                  <c:v>Seton (Verity)</c:v>
                </c:pt>
              </c:strCache>
            </c:strRef>
          </c:tx>
          <c:spPr>
            <a:solidFill>
              <a:srgbClr val="0079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1B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3F-4CBE-93D2-5EAEA25CE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Charts'!$V$7</c:f>
              <c:numCache>
                <c:formatCode>#,##0</c:formatCode>
                <c:ptCount val="1"/>
                <c:pt idx="0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E7-4543-A8AE-F307DAA13467}"/>
            </c:ext>
          </c:extLst>
        </c:ser>
        <c:ser>
          <c:idx val="5"/>
          <c:order val="5"/>
          <c:tx>
            <c:strRef>
              <c:f>'Stacking Charts'!$U$8</c:f>
              <c:strCache>
                <c:ptCount val="1"/>
                <c:pt idx="0">
                  <c:v>SamTrans</c:v>
                </c:pt>
              </c:strCache>
            </c:strRef>
          </c:tx>
          <c:spPr>
            <a:solidFill>
              <a:srgbClr val="B5121B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Charts'!$V$8</c:f>
              <c:numCache>
                <c:formatCode>#,##0</c:formatCode>
                <c:ptCount val="1"/>
                <c:pt idx="0">
                  <c:v>2500000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E7-4543-A8AE-F307DAA13467}"/>
            </c:ext>
          </c:extLst>
        </c:ser>
        <c:ser>
          <c:idx val="6"/>
          <c:order val="6"/>
          <c:tx>
            <c:strRef>
              <c:f>'Stacking Charts'!$U$9</c:f>
              <c:strCache>
                <c:ptCount val="1"/>
                <c:pt idx="0">
                  <c:v>Big Lift</c:v>
                </c:pt>
              </c:strCache>
            </c:strRef>
          </c:tx>
          <c:spPr>
            <a:solidFill>
              <a:srgbClr val="0089D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DC63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F-4CBE-93D2-5EAEA25CE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Charts'!$V$9</c:f>
              <c:numCache>
                <c:formatCode>#,##0</c:formatCode>
                <c:ptCount val="1"/>
                <c:pt idx="0">
                  <c:v>2500000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E7-4543-A8AE-F307DAA13467}"/>
            </c:ext>
          </c:extLst>
        </c:ser>
        <c:ser>
          <c:idx val="7"/>
          <c:order val="7"/>
          <c:tx>
            <c:strRef>
              <c:f>'Stacking Charts'!$U$10</c:f>
              <c:strCache>
                <c:ptCount val="1"/>
                <c:pt idx="0">
                  <c:v>Fire Engine Replacement</c:v>
                </c:pt>
              </c:strCache>
            </c:strRef>
          </c:tx>
          <c:spPr>
            <a:solidFill>
              <a:srgbClr val="E051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Charts'!$V$10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E7-4543-A8AE-F307DAA13467}"/>
            </c:ext>
          </c:extLst>
        </c:ser>
        <c:ser>
          <c:idx val="8"/>
          <c:order val="8"/>
          <c:tx>
            <c:strRef>
              <c:f>'Stacking Charts'!$U$11</c:f>
              <c:strCache>
                <c:ptCount val="1"/>
                <c:pt idx="0">
                  <c:v>Whole Person Care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Charts'!$V$11</c:f>
              <c:numCache>
                <c:formatCode>#,##0</c:formatCode>
                <c:ptCount val="1"/>
                <c:pt idx="0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E7-4543-A8AE-F307DAA13467}"/>
            </c:ext>
          </c:extLst>
        </c:ser>
        <c:ser>
          <c:idx val="9"/>
          <c:order val="9"/>
          <c:tx>
            <c:strRef>
              <c:f>'Stacking Charts'!$U$12</c:f>
              <c:strCache>
                <c:ptCount val="1"/>
                <c:pt idx="0">
                  <c:v>District Specific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Charts'!$V$12</c:f>
              <c:numCache>
                <c:formatCode>#,##0</c:formatCode>
                <c:ptCount val="1"/>
                <c:pt idx="0">
                  <c:v>3750000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E7-4543-A8AE-F307DAA13467}"/>
            </c:ext>
          </c:extLst>
        </c:ser>
        <c:ser>
          <c:idx val="10"/>
          <c:order val="10"/>
          <c:tx>
            <c:strRef>
              <c:f>'Stacking Charts'!$U$13</c:f>
              <c:strCache>
                <c:ptCount val="1"/>
                <c:pt idx="0">
                  <c:v>FAA</c:v>
                </c:pt>
              </c:strCache>
            </c:strRef>
          </c:tx>
          <c:spPr>
            <a:solidFill>
              <a:srgbClr val="1DA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Charts'!$V$13</c:f>
              <c:numCache>
                <c:formatCode>#,##0</c:formatCode>
                <c:ptCount val="1"/>
                <c:pt idx="0">
                  <c:v>3500000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E7-4543-A8AE-F307DAA134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100"/>
        <c:axId val="601960864"/>
        <c:axId val="601958512"/>
      </c:barChart>
      <c:catAx>
        <c:axId val="6019608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01958512"/>
        <c:crosses val="max"/>
        <c:auto val="1"/>
        <c:lblAlgn val="ctr"/>
        <c:lblOffset val="100"/>
        <c:noMultiLvlLbl val="0"/>
      </c:catAx>
      <c:valAx>
        <c:axId val="601958512"/>
        <c:scaling>
          <c:orientation val="minMax"/>
          <c:max val="90000000"/>
        </c:scaling>
        <c:delete val="1"/>
        <c:axPos val="l"/>
        <c:numFmt formatCode="#,##0" sourceLinked="1"/>
        <c:majorTickMark val="none"/>
        <c:minorTickMark val="none"/>
        <c:tickLblPos val="nextTo"/>
        <c:crossAx val="6019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51876285734554"/>
          <c:y val="1.4688299770605207E-2"/>
          <c:w val="0.80848123714265463"/>
          <c:h val="0.97062340045878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'Stacking Charts'!$U$3</c:f>
              <c:strCache>
                <c:ptCount val="1"/>
                <c:pt idx="0">
                  <c:v>Youth and Education</c:v>
                </c:pt>
              </c:strCache>
            </c:strRef>
          </c:tx>
          <c:spPr>
            <a:solidFill>
              <a:srgbClr val="00599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D8-4E89-B640-A884B5D772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Charts'!$V$3</c:f>
              <c:numCache>
                <c:formatCode>#,##0</c:formatCode>
                <c:ptCount val="1"/>
                <c:pt idx="0">
                  <c:v>8981119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6-4FF2-82DF-B17580B1A33A}"/>
            </c:ext>
          </c:extLst>
        </c:ser>
        <c:ser>
          <c:idx val="1"/>
          <c:order val="1"/>
          <c:tx>
            <c:strRef>
              <c:f>'Stacking Charts'!$U$4</c:f>
              <c:strCache>
                <c:ptCount val="1"/>
                <c:pt idx="0">
                  <c:v>Homelessness</c:v>
                </c:pt>
              </c:strCache>
            </c:strRef>
          </c:tx>
          <c:spPr>
            <a:solidFill>
              <a:srgbClr val="8DC63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Charts'!$V$4</c:f>
              <c:numCache>
                <c:formatCode>#,##0</c:formatCode>
                <c:ptCount val="1"/>
                <c:pt idx="0">
                  <c:v>7347512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16-4FF2-82DF-B17580B1A33A}"/>
            </c:ext>
          </c:extLst>
        </c:ser>
        <c:ser>
          <c:idx val="2"/>
          <c:order val="2"/>
          <c:tx>
            <c:strRef>
              <c:f>'Stacking Charts'!$U$5</c:f>
              <c:strCache>
                <c:ptCount val="1"/>
                <c:pt idx="0">
                  <c:v>Health and Mental Health</c:v>
                </c:pt>
              </c:strCache>
            </c:strRef>
          </c:tx>
          <c:spPr>
            <a:solidFill>
              <a:srgbClr val="0064A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D8-4E89-B640-A884B5D772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Charts'!$V$5</c:f>
              <c:numCache>
                <c:formatCode>#,##0</c:formatCode>
                <c:ptCount val="1"/>
                <c:pt idx="0">
                  <c:v>3690094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6-4FF2-82DF-B17580B1A33A}"/>
            </c:ext>
          </c:extLst>
        </c:ser>
        <c:ser>
          <c:idx val="3"/>
          <c:order val="3"/>
          <c:tx>
            <c:strRef>
              <c:f>'Stacking Charts'!$U$6</c:f>
              <c:strCache>
                <c:ptCount val="1"/>
                <c:pt idx="0">
                  <c:v>Older Adults and Veterans</c:v>
                </c:pt>
              </c:strCache>
            </c:strRef>
          </c:tx>
          <c:spPr>
            <a:solidFill>
              <a:srgbClr val="33878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51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D8-4E89-B640-A884B5D772C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3,433,670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D8-4E89-B640-A884B5D77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Charts'!$V$6</c:f>
              <c:numCache>
                <c:formatCode>#,##0</c:formatCode>
                <c:ptCount val="1"/>
                <c:pt idx="0">
                  <c:v>2963670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16-4FF2-82DF-B17580B1A33A}"/>
            </c:ext>
          </c:extLst>
        </c:ser>
        <c:ser>
          <c:idx val="4"/>
          <c:order val="4"/>
          <c:tx>
            <c:strRef>
              <c:f>'Stacking Charts'!$U$7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rgbClr val="0079C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10,332,935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8-4E89-B640-A884B5D77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Charts'!$V$7</c:f>
              <c:numCache>
                <c:formatCode>#,##0</c:formatCode>
                <c:ptCount val="1"/>
                <c:pt idx="0">
                  <c:v>10332935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16-4FF2-82DF-B17580B1A33A}"/>
            </c:ext>
          </c:extLst>
        </c:ser>
        <c:ser>
          <c:idx val="5"/>
          <c:order val="5"/>
          <c:tx>
            <c:strRef>
              <c:f>'Stacking Charts'!$U$8</c:f>
              <c:strCache>
                <c:ptCount val="1"/>
                <c:pt idx="0">
                  <c:v>Public Safety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Charts'!$V$8</c:f>
              <c:numCache>
                <c:formatCode>#,##0</c:formatCode>
                <c:ptCount val="1"/>
                <c:pt idx="0">
                  <c:v>1414784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16-4FF2-82DF-B17580B1A33A}"/>
            </c:ext>
          </c:extLst>
        </c:ser>
        <c:ser>
          <c:idx val="7"/>
          <c:order val="6"/>
          <c:tx>
            <c:strRef>
              <c:f>'Stacking Charts'!$U$10</c:f>
              <c:strCache>
                <c:ptCount val="1"/>
              </c:strCache>
            </c:strRef>
          </c:tx>
          <c:spPr>
            <a:solidFill>
              <a:srgbClr val="38939B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Charts'!$V$10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5816-4FF2-82DF-B17580B1A33A}"/>
            </c:ext>
          </c:extLst>
        </c:ser>
        <c:ser>
          <c:idx val="8"/>
          <c:order val="7"/>
          <c:tx>
            <c:strRef>
              <c:f>'Stacking Charts'!$U$11</c:f>
              <c:strCache>
                <c:ptCount val="1"/>
              </c:strCache>
            </c:strRef>
          </c:tx>
          <c:spPr>
            <a:solidFill>
              <a:srgbClr val="0076C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Charts'!$V$11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5816-4FF2-82DF-B17580B1A33A}"/>
            </c:ext>
          </c:extLst>
        </c:ser>
        <c:ser>
          <c:idx val="9"/>
          <c:order val="8"/>
          <c:tx>
            <c:strRef>
              <c:f>'Stacking Charts'!$U$12</c:f>
              <c:strCache>
                <c:ptCount val="1"/>
              </c:strCache>
            </c:strRef>
          </c:tx>
          <c:spPr>
            <a:solidFill>
              <a:srgbClr val="38939B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Charts'!$V$12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5816-4FF2-82DF-B17580B1A33A}"/>
            </c:ext>
          </c:extLst>
        </c:ser>
        <c:ser>
          <c:idx val="10"/>
          <c:order val="9"/>
          <c:tx>
            <c:strRef>
              <c:f>'Stacking Charts'!$U$13</c:f>
              <c:strCache>
                <c:ptCount val="1"/>
              </c:strCache>
            </c:strRef>
          </c:tx>
          <c:spPr>
            <a:solidFill>
              <a:srgbClr val="38939B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Charts'!$V$13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5816-4FF2-82DF-B17580B1A3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100"/>
        <c:axId val="601960864"/>
        <c:axId val="601958512"/>
      </c:barChart>
      <c:catAx>
        <c:axId val="6019608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01958512"/>
        <c:crosses val="max"/>
        <c:auto val="1"/>
        <c:lblAlgn val="ctr"/>
        <c:lblOffset val="100"/>
        <c:noMultiLvlLbl val="0"/>
      </c:catAx>
      <c:valAx>
        <c:axId val="601958512"/>
        <c:scaling>
          <c:orientation val="minMax"/>
          <c:max val="35000000"/>
        </c:scaling>
        <c:delete val="1"/>
        <c:axPos val="l"/>
        <c:numFmt formatCode="#,##0" sourceLinked="1"/>
        <c:majorTickMark val="none"/>
        <c:minorTickMark val="none"/>
        <c:tickLblPos val="nextTo"/>
        <c:crossAx val="6019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51876285734554"/>
          <c:y val="1.4688299770605207E-2"/>
          <c:w val="0.80848123714265463"/>
          <c:h val="0.97062340045878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'Stacking Charts'!$U$3</c:f>
              <c:strCache>
                <c:ptCount val="1"/>
                <c:pt idx="0">
                  <c:v>Ongoing increase 3%</c:v>
                </c:pt>
              </c:strCache>
            </c:strRef>
          </c:tx>
          <c:spPr>
            <a:solidFill>
              <a:srgbClr val="00599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56CB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41-43D2-A200-74151374C9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Charts'!$V$3</c:f>
              <c:numCache>
                <c:formatCode>#,##0</c:formatCode>
                <c:ptCount val="1"/>
                <c:pt idx="0">
                  <c:v>37453492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5-4133-B9F6-38872CF1BA84}"/>
            </c:ext>
          </c:extLst>
        </c:ser>
        <c:ser>
          <c:idx val="1"/>
          <c:order val="1"/>
          <c:tx>
            <c:strRef>
              <c:f>'Stacking Charts'!$U$4</c:f>
              <c:strCache>
                <c:ptCount val="1"/>
                <c:pt idx="0">
                  <c:v>Parks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121B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41-43D2-A200-74151374C9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Charts'!$V$4</c:f>
              <c:numCache>
                <c:formatCode>#,##0</c:formatCode>
                <c:ptCount val="1"/>
                <c:pt idx="0">
                  <c:v>5030000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5-4133-B9F6-38872CF1BA84}"/>
            </c:ext>
          </c:extLst>
        </c:ser>
        <c:ser>
          <c:idx val="2"/>
          <c:order val="2"/>
          <c:tx>
            <c:strRef>
              <c:f>'Stacking Charts'!$U$5</c:f>
              <c:strCache>
                <c:ptCount val="1"/>
                <c:pt idx="0">
                  <c:v>ISD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Charts'!$V$5</c:f>
              <c:numCache>
                <c:formatCode>#,##0</c:formatCode>
                <c:ptCount val="1"/>
                <c:pt idx="0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5-4133-B9F6-38872CF1BA84}"/>
            </c:ext>
          </c:extLst>
        </c:ser>
        <c:ser>
          <c:idx val="3"/>
          <c:order val="3"/>
          <c:tx>
            <c:strRef>
              <c:f>'Stacking Charts'!$U$6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Charts'!$V$6</c:f>
              <c:numCache>
                <c:formatCode>#,##0</c:formatCode>
                <c:ptCount val="1"/>
                <c:pt idx="0">
                  <c:v>18000000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75-4133-B9F6-38872CF1BA84}"/>
            </c:ext>
          </c:extLst>
        </c:ser>
        <c:ser>
          <c:idx val="4"/>
          <c:order val="4"/>
          <c:tx>
            <c:strRef>
              <c:f>'Stacking Charts'!$U$7</c:f>
              <c:strCache>
                <c:ptCount val="1"/>
                <c:pt idx="0">
                  <c:v>Capital</c:v>
                </c:pt>
              </c:strCache>
            </c:strRef>
          </c:tx>
          <c:spPr>
            <a:solidFill>
              <a:srgbClr val="EA4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Charts'!$V$7</c:f>
              <c:numCache>
                <c:formatCode>#,##0</c:formatCode>
                <c:ptCount val="1"/>
                <c:pt idx="0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75-4133-B9F6-38872CF1BA84}"/>
            </c:ext>
          </c:extLst>
        </c:ser>
        <c:ser>
          <c:idx val="5"/>
          <c:order val="5"/>
          <c:tx>
            <c:strRef>
              <c:f>'Stacking Charts'!$U$8</c:f>
              <c:strCache>
                <c:ptCount val="1"/>
                <c:pt idx="0">
                  <c:v>Big Lift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DC63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41-43D2-A200-74151374C9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Charts'!$V$8</c:f>
              <c:numCache>
                <c:formatCode>#,##0</c:formatCode>
                <c:ptCount val="1"/>
                <c:pt idx="0">
                  <c:v>7766508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5-4133-B9F6-38872CF1BA84}"/>
            </c:ext>
          </c:extLst>
        </c:ser>
        <c:ser>
          <c:idx val="6"/>
          <c:order val="6"/>
          <c:tx>
            <c:strRef>
              <c:f>'Stacking Charts'!$U$9</c:f>
              <c:strCache>
                <c:ptCount val="1"/>
                <c:pt idx="0">
                  <c:v>Fire Engine Replacement</c:v>
                </c:pt>
              </c:strCache>
            </c:strRef>
          </c:tx>
          <c:spPr>
            <a:solidFill>
              <a:srgbClr val="E051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Charts'!$V$9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75-4133-B9F6-38872CF1BA84}"/>
            </c:ext>
          </c:extLst>
        </c:ser>
        <c:ser>
          <c:idx val="7"/>
          <c:order val="7"/>
          <c:tx>
            <c:strRef>
              <c:f>'Stacking Charts'!$U$10</c:f>
              <c:strCache>
                <c:ptCount val="1"/>
                <c:pt idx="0">
                  <c:v>Whole Person Care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Charts'!$V$10</c:f>
              <c:numCache>
                <c:formatCode>#,##0</c:formatCode>
                <c:ptCount val="1"/>
                <c:pt idx="0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75-4133-B9F6-38872CF1BA84}"/>
            </c:ext>
          </c:extLst>
        </c:ser>
        <c:ser>
          <c:idx val="8"/>
          <c:order val="8"/>
          <c:tx>
            <c:strRef>
              <c:f>'Stacking Charts'!$U$11</c:f>
              <c:strCache>
                <c:ptCount val="1"/>
                <c:pt idx="0">
                  <c:v>District Specific</c:v>
                </c:pt>
              </c:strCache>
            </c:strRef>
          </c:tx>
          <c:spPr>
            <a:solidFill>
              <a:srgbClr val="0098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Charts'!$V$11</c:f>
              <c:numCache>
                <c:formatCode>#,##0</c:formatCode>
                <c:ptCount val="1"/>
                <c:pt idx="0">
                  <c:v>3500000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75-4133-B9F6-38872CF1BA84}"/>
            </c:ext>
          </c:extLst>
        </c:ser>
        <c:ser>
          <c:idx val="9"/>
          <c:order val="9"/>
          <c:tx>
            <c:strRef>
              <c:f>'Stacking Charts'!$U$12</c:f>
              <c:strCache>
                <c:ptCount val="1"/>
                <c:pt idx="0">
                  <c:v>FAA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'Stacking Charts'!$V$12</c:f>
              <c:numCache>
                <c:formatCode>#,##0</c:formatCode>
                <c:ptCount val="1"/>
                <c:pt idx="0">
                  <c:v>3750000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75-4133-B9F6-38872CF1BA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100"/>
        <c:axId val="601960864"/>
        <c:axId val="601958512"/>
      </c:barChart>
      <c:catAx>
        <c:axId val="6019608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01958512"/>
        <c:crosses val="max"/>
        <c:auto val="1"/>
        <c:lblAlgn val="ctr"/>
        <c:lblOffset val="100"/>
        <c:noMultiLvlLbl val="0"/>
      </c:catAx>
      <c:valAx>
        <c:axId val="601958512"/>
        <c:scaling>
          <c:orientation val="minMax"/>
          <c:max val="100000000"/>
        </c:scaling>
        <c:delete val="1"/>
        <c:axPos val="l"/>
        <c:numFmt formatCode="#,##0" sourceLinked="1"/>
        <c:majorTickMark val="none"/>
        <c:minorTickMark val="none"/>
        <c:tickLblPos val="nextTo"/>
        <c:crossAx val="6019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Measure K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41F-4F60-86B1-E7E762EA0C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2017-19</c:v>
                </c:pt>
                <c:pt idx="1">
                  <c:v>FY 2019-21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[$$-2809]#,##0">
                  <c:v>40500000</c:v>
                </c:pt>
                <c:pt idx="1">
                  <c:v>36000000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F-4F60-86B1-E7E762EA0C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HOME &amp; CDBG</c:v>
                </c:pt>
              </c:strCache>
            </c:strRef>
          </c:tx>
          <c:spPr>
            <a:solidFill>
              <a:srgbClr val="E051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2017-19</c:v>
                </c:pt>
                <c:pt idx="1">
                  <c:v>FY 2019-21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 formatCode="[$$-2809]#,##0">
                  <c:v>6811076</c:v>
                </c:pt>
                <c:pt idx="1">
                  <c:v>5866791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F-4F60-86B1-E7E762EA0C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HACSM Midway Equity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76433318676127"/>
                  <c:y val="-2.864550241804498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F2-4D8B-A396-ABB9F4623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2017-19</c:v>
                </c:pt>
                <c:pt idx="1">
                  <c:v>FY 2019-21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1500000</c:v>
                </c:pt>
                <c:pt idx="1">
                  <c:v>6500000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1F-4F60-86B1-E7E762EA0C6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PCE Loan Repayments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F2-4D8B-A396-ABB9F4623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2017-19</c:v>
                </c:pt>
                <c:pt idx="1">
                  <c:v>FY 2019-21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2"/>
                <c:pt idx="0" formatCode="[$$-2809]#,##0">
                  <c:v>3250000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2-4D8B-A396-ABB9F46239C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Recycled AHF Funds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F2-4D8B-A396-ABB9F4623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2017-19</c:v>
                </c:pt>
                <c:pt idx="1">
                  <c:v>FY 2019-21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 formatCode="#,##0">
                  <c:v>4107029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F2-4D8B-A396-ABB9F46239C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MHSA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401275941781929"/>
                  <c:y val="2.1874753937007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99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500010970962813E-2"/>
                      <c:h val="4.265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AF2-4D8B-A396-ABB9F46239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F2-4D8B-A396-ABB9F4623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2017-19</c:v>
                </c:pt>
                <c:pt idx="1">
                  <c:v>FY 2019-21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 formatCode="#,##0">
                  <c:v>1073038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2-4D8B-A396-ABB9F46239C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New State Programs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F2-4D8B-A396-ABB9F46239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12,000,000 +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AF2-4D8B-A396-ABB9F4623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2017-19</c:v>
                </c:pt>
                <c:pt idx="1">
                  <c:v>FY 2019-21</c:v>
                </c:pt>
              </c:strCache>
            </c:strRef>
          </c:cat>
          <c:val>
            <c:numRef>
              <c:f>Sheet1!$H$2:$H$3</c:f>
              <c:numCache>
                <c:formatCode>#,##0</c:formatCode>
                <c:ptCount val="2"/>
                <c:pt idx="0" formatCode="General">
                  <c:v>0</c:v>
                </c:pt>
                <c:pt idx="1">
                  <c:v>12000000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F2-4D8B-A396-ABB9F46239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2"/>
        <c:overlap val="100"/>
        <c:axId val="1505794416"/>
        <c:axId val="1604171984"/>
      </c:barChart>
      <c:catAx>
        <c:axId val="150579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4171984"/>
        <c:crosses val="autoZero"/>
        <c:auto val="1"/>
        <c:lblAlgn val="ctr"/>
        <c:lblOffset val="100"/>
        <c:noMultiLvlLbl val="0"/>
      </c:catAx>
      <c:valAx>
        <c:axId val="1604171984"/>
        <c:scaling>
          <c:orientation val="minMax"/>
          <c:max val="6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10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5794416"/>
        <c:crosses val="autoZero"/>
        <c:crossBetween val="between"/>
        <c:majorUnit val="200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128930504153986E-2"/>
          <c:y val="0.87929232283464565"/>
          <c:w val="0.7683279964301114"/>
          <c:h val="0.10195767716535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4454443194601"/>
          <c:y val="2.9983608018069367E-2"/>
          <c:w val="0.85703005874265714"/>
          <c:h val="0.78360038438845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Measure K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 2014-15 Actuals</c:v>
                </c:pt>
                <c:pt idx="1">
                  <c:v>FY 2015-16 Actuals</c:v>
                </c:pt>
                <c:pt idx="2">
                  <c:v>FY 2016-17 Actuals</c:v>
                </c:pt>
                <c:pt idx="3">
                  <c:v>FY 2017-18 Actuals</c:v>
                </c:pt>
                <c:pt idx="4">
                  <c:v>FY 2018-19 Budgeted</c:v>
                </c:pt>
                <c:pt idx="5">
                  <c:v>FY 2019-20 Budgeted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518646</c:v>
                </c:pt>
                <c:pt idx="1">
                  <c:v>3660796</c:v>
                </c:pt>
                <c:pt idx="2">
                  <c:v>6255718</c:v>
                </c:pt>
                <c:pt idx="3">
                  <c:v>5748952</c:v>
                </c:pt>
                <c:pt idx="4">
                  <c:v>6714606</c:v>
                </c:pt>
                <c:pt idx="5">
                  <c:v>7766508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A-44CD-BC61-2459338850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SIF Grant</c:v>
                </c:pt>
              </c:strCache>
            </c:strRef>
          </c:tx>
          <c:spPr>
            <a:solidFill>
              <a:srgbClr val="E05102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8E-4D57-80C2-23362C11F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 2014-15 Actuals</c:v>
                </c:pt>
                <c:pt idx="1">
                  <c:v>FY 2015-16 Actuals</c:v>
                </c:pt>
                <c:pt idx="2">
                  <c:v>FY 2016-17 Actuals</c:v>
                </c:pt>
                <c:pt idx="3">
                  <c:v>FY 2017-18 Actuals</c:v>
                </c:pt>
                <c:pt idx="4">
                  <c:v>FY 2018-19 Budgeted</c:v>
                </c:pt>
                <c:pt idx="5">
                  <c:v>FY 2019-20 Budgeted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588873</c:v>
                </c:pt>
                <c:pt idx="1">
                  <c:v>2294799</c:v>
                </c:pt>
                <c:pt idx="2">
                  <c:v>3406532</c:v>
                </c:pt>
                <c:pt idx="3">
                  <c:v>1209796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A-44CD-BC61-2459338850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Foundations &amp; Individual Donations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783313294377558E-3"/>
                  <c:y val="-2.64678672796931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8E-4D57-80C2-23362C11F463}"/>
                </c:ext>
              </c:extLst>
            </c:dLbl>
            <c:dLbl>
              <c:idx val="1"/>
              <c:layout>
                <c:manualLayout>
                  <c:x val="2.9566626588754573E-3"/>
                  <c:y val="-1.85275070957851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8E-4D57-80C2-23362C11F463}"/>
                </c:ext>
              </c:extLst>
            </c:dLbl>
            <c:dLbl>
              <c:idx val="2"/>
              <c:layout>
                <c:manualLayout>
                  <c:x val="-1.4783313294377558E-3"/>
                  <c:y val="-3.17614407356316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8E-4D57-80C2-23362C11F46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48E-4D57-80C2-23362C11F463}"/>
                </c:ext>
              </c:extLst>
            </c:dLbl>
            <c:dLbl>
              <c:idx val="4"/>
              <c:layout>
                <c:manualLayout>
                  <c:x val="1.4783313294376473E-3"/>
                  <c:y val="-2.64678672796930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8E-4D57-80C2-23362C11F46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714-4732-8EE3-D4BFE7724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 2014-15 Actuals</c:v>
                </c:pt>
                <c:pt idx="1">
                  <c:v>FY 2015-16 Actuals</c:v>
                </c:pt>
                <c:pt idx="2">
                  <c:v>FY 2016-17 Actuals</c:v>
                </c:pt>
                <c:pt idx="3">
                  <c:v>FY 2017-18 Actuals</c:v>
                </c:pt>
                <c:pt idx="4">
                  <c:v>FY 2018-19 Budgeted</c:v>
                </c:pt>
                <c:pt idx="5">
                  <c:v>FY 2019-20 Budgeted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49120.56</c:v>
                </c:pt>
                <c:pt idx="1">
                  <c:v>82091.95</c:v>
                </c:pt>
                <c:pt idx="2">
                  <c:v>312529.94</c:v>
                </c:pt>
                <c:pt idx="3">
                  <c:v>548835.86</c:v>
                </c:pt>
                <c:pt idx="4">
                  <c:v>1417727</c:v>
                </c:pt>
                <c:pt idx="5">
                  <c:v>759755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A-44CD-BC61-245933885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0768751"/>
        <c:axId val="105611087"/>
      </c:barChart>
      <c:catAx>
        <c:axId val="10076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5611087"/>
        <c:crosses val="autoZero"/>
        <c:auto val="1"/>
        <c:lblAlgn val="ctr"/>
        <c:lblOffset val="100"/>
        <c:noMultiLvlLbl val="0"/>
      </c:catAx>
      <c:valAx>
        <c:axId val="10561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76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96062353920204"/>
          <c:y val="0.89675415320451846"/>
          <c:w val="0.62618983846261922"/>
          <c:h val="4.9461638660751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Franklin Gothic Medium" panose="020B06030201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Franklin Gothic Medium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Franklin Gothic Medium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Franklin Gothic Medium" panose="020B06030201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18565D0-C387-4D01-975E-DB38C83A5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33205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Franklin Gothic Medium" panose="020B06030201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Franklin Gothic Medium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Franklin Gothic Medium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Franklin Gothic Medium" panose="020B06030201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CD21B9F-7405-4B16-8A92-222F83404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82384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9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2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75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32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92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41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59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3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91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390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10/5/17 Public Sector Leadership Academy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Manager's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1B9F-7405-4B16-8A92-222F8340482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2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4B6C01-B541-4B07-B281-7B87B6876F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70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257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3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6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6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48BB22-4BEA-4E77-BA10-492542F96E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70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3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D0EB4C-CFF4-4903-B4AF-712A221E11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0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70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23068"/>
            <a:ext cx="9144000" cy="113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70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2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94400"/>
            <a:ext cx="9144000" cy="8636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538" y="6116730"/>
            <a:ext cx="4987925" cy="63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13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6" r:id="rId4"/>
    <p:sldLayoutId id="2147484469" r:id="rId5"/>
    <p:sldLayoutId id="2147484471" r:id="rId6"/>
    <p:sldLayoutId id="214748447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ＭＳ Ｐゴシック" charset="-128"/>
          <a:cs typeface="Calibri (Headings)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BB2B37C2-5E11-4FEC-B21F-98F3F20C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0" t="645" r="457" b="28564"/>
          <a:stretch>
            <a:fillRect/>
          </a:stretch>
        </p:blipFill>
        <p:spPr>
          <a:xfrm>
            <a:off x="0" y="0"/>
            <a:ext cx="4727279" cy="5917558"/>
          </a:xfrm>
          <a:custGeom>
            <a:avLst/>
            <a:gdLst>
              <a:gd name="connsiteX0" fmla="*/ 0 w 4727279"/>
              <a:gd name="connsiteY0" fmla="*/ 0 h 5917558"/>
              <a:gd name="connsiteX1" fmla="*/ 4727279 w 4727279"/>
              <a:gd name="connsiteY1" fmla="*/ 5917558 h 5917558"/>
              <a:gd name="connsiteX2" fmla="*/ 0 w 4727279"/>
              <a:gd name="connsiteY2" fmla="*/ 5917558 h 59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7279" h="5917558">
                <a:moveTo>
                  <a:pt x="0" y="0"/>
                </a:moveTo>
                <a:lnTo>
                  <a:pt x="4727279" y="5917558"/>
                </a:lnTo>
                <a:lnTo>
                  <a:pt x="0" y="5917558"/>
                </a:lnTo>
                <a:close/>
              </a:path>
            </a:pathLst>
          </a:custGeom>
          <a:ln w="0">
            <a:solidFill>
              <a:schemeClr val="bg1">
                <a:lumMod val="95000"/>
              </a:schemeClr>
            </a:solidFill>
          </a:ln>
        </p:spPr>
      </p:pic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B581A45-9017-4989-A9B1-470F8A33857E}"/>
              </a:ext>
            </a:extLst>
          </p:cNvPr>
          <p:cNvGrpSpPr/>
          <p:nvPr/>
        </p:nvGrpSpPr>
        <p:grpSpPr>
          <a:xfrm>
            <a:off x="2950386" y="1465374"/>
            <a:ext cx="5356956" cy="3431635"/>
            <a:chOff x="1854684" y="2163868"/>
            <a:chExt cx="6226069" cy="3988387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F21F27C0-CCD6-4D4C-B087-3880F2B8DDB4}"/>
                </a:ext>
              </a:extLst>
            </p:cNvPr>
            <p:cNvGrpSpPr/>
            <p:nvPr/>
          </p:nvGrpSpPr>
          <p:grpSpPr>
            <a:xfrm>
              <a:off x="1854684" y="2163868"/>
              <a:ext cx="6226069" cy="3988387"/>
              <a:chOff x="3010091" y="2709034"/>
              <a:chExt cx="6151533" cy="3640964"/>
            </a:xfrm>
          </p:grpSpPr>
          <p:sp>
            <p:nvSpPr>
              <p:cNvPr id="357" name="Freeform 26">
                <a:extLst>
                  <a:ext uri="{FF2B5EF4-FFF2-40B4-BE49-F238E27FC236}">
                    <a16:creationId xmlns:a16="http://schemas.microsoft.com/office/drawing/2014/main" id="{C5F4E09A-6756-421A-B8B2-5C92C5B1A42E}"/>
                  </a:ext>
                </a:extLst>
              </p:cNvPr>
              <p:cNvSpPr/>
              <p:nvPr/>
            </p:nvSpPr>
            <p:spPr>
              <a:xfrm>
                <a:off x="3010091" y="2887712"/>
                <a:ext cx="6150368" cy="3462286"/>
              </a:xfrm>
              <a:custGeom>
                <a:avLst/>
                <a:gdLst>
                  <a:gd name="connsiteX0" fmla="*/ 4239 w 6150369"/>
                  <a:gd name="connsiteY0" fmla="*/ 19 h 3462286"/>
                  <a:gd name="connsiteX1" fmla="*/ 6146060 w 6150369"/>
                  <a:gd name="connsiteY1" fmla="*/ 19 h 3462286"/>
                  <a:gd name="connsiteX2" fmla="*/ 3801117 w 6150369"/>
                  <a:gd name="connsiteY2" fmla="*/ 2310485 h 3462286"/>
                  <a:gd name="connsiteX3" fmla="*/ 3652646 w 6150369"/>
                  <a:gd name="connsiteY3" fmla="*/ 2455772 h 3462286"/>
                  <a:gd name="connsiteX4" fmla="*/ 3652646 w 6150369"/>
                  <a:gd name="connsiteY4" fmla="*/ 3284127 h 3462286"/>
                  <a:gd name="connsiteX5" fmla="*/ 3474487 w 6150369"/>
                  <a:gd name="connsiteY5" fmla="*/ 3462286 h 3462286"/>
                  <a:gd name="connsiteX6" fmla="*/ 2675881 w 6150369"/>
                  <a:gd name="connsiteY6" fmla="*/ 3462286 h 3462286"/>
                  <a:gd name="connsiteX7" fmla="*/ 2497722 w 6150369"/>
                  <a:gd name="connsiteY7" fmla="*/ 3284127 h 3462286"/>
                  <a:gd name="connsiteX8" fmla="*/ 2497722 w 6150369"/>
                  <a:gd name="connsiteY8" fmla="*/ 2453186 h 3462286"/>
                  <a:gd name="connsiteX9" fmla="*/ 2351297 w 6150369"/>
                  <a:gd name="connsiteY9" fmla="*/ 2310074 h 3462286"/>
                  <a:gd name="connsiteX10" fmla="*/ 4239 w 6150369"/>
                  <a:gd name="connsiteY10" fmla="*/ 19 h 346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50369" h="3462286">
                    <a:moveTo>
                      <a:pt x="4239" y="19"/>
                    </a:moveTo>
                    <a:lnTo>
                      <a:pt x="6146060" y="19"/>
                    </a:lnTo>
                    <a:cubicBezTo>
                      <a:pt x="6242893" y="-6072"/>
                      <a:pt x="4684700" y="1450422"/>
                      <a:pt x="3801117" y="2310485"/>
                    </a:cubicBezTo>
                    <a:lnTo>
                      <a:pt x="3652646" y="2455772"/>
                    </a:lnTo>
                    <a:lnTo>
                      <a:pt x="3652646" y="3284127"/>
                    </a:lnTo>
                    <a:cubicBezTo>
                      <a:pt x="3652646" y="3382521"/>
                      <a:pt x="3572881" y="3462286"/>
                      <a:pt x="3474487" y="3462286"/>
                    </a:cubicBezTo>
                    <a:lnTo>
                      <a:pt x="2675881" y="3462286"/>
                    </a:lnTo>
                    <a:cubicBezTo>
                      <a:pt x="2577487" y="3462286"/>
                      <a:pt x="2497722" y="3382521"/>
                      <a:pt x="2497722" y="3284127"/>
                    </a:cubicBezTo>
                    <a:lnTo>
                      <a:pt x="2497722" y="2453186"/>
                    </a:lnTo>
                    <a:lnTo>
                      <a:pt x="2351297" y="2310074"/>
                    </a:lnTo>
                    <a:cubicBezTo>
                      <a:pt x="1464904" y="1449245"/>
                      <a:pt x="-91740" y="10181"/>
                      <a:pt x="4239" y="1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23027B5F-FBB5-496F-A312-4812B0290978}"/>
                  </a:ext>
                </a:extLst>
              </p:cNvPr>
              <p:cNvSpPr/>
              <p:nvPr/>
            </p:nvSpPr>
            <p:spPr>
              <a:xfrm>
                <a:off x="4167067" y="3867761"/>
                <a:ext cx="3836418" cy="354479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tx2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1A8004C8-63A0-4C2D-ADAF-8CC75641A4CF}"/>
                  </a:ext>
                </a:extLst>
              </p:cNvPr>
              <p:cNvSpPr/>
              <p:nvPr/>
            </p:nvSpPr>
            <p:spPr>
              <a:xfrm>
                <a:off x="4875460" y="4565826"/>
                <a:ext cx="2419633" cy="303059"/>
              </a:xfrm>
              <a:prstGeom prst="ellipse">
                <a:avLst/>
              </a:prstGeom>
              <a:gradFill>
                <a:gsLst>
                  <a:gs pos="51000">
                    <a:schemeClr val="tx2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D5727BD8-3E35-4769-AD28-299FCB25AFD3}"/>
                  </a:ext>
                </a:extLst>
              </p:cNvPr>
              <p:cNvSpPr/>
              <p:nvPr/>
            </p:nvSpPr>
            <p:spPr>
              <a:xfrm>
                <a:off x="3011593" y="2709034"/>
                <a:ext cx="6150031" cy="362938"/>
              </a:xfrm>
              <a:prstGeom prst="ellipse">
                <a:avLst/>
              </a:prstGeom>
              <a:gradFill>
                <a:gsLst>
                  <a:gs pos="51000">
                    <a:schemeClr val="tx2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/>
              </a:p>
            </p:txBody>
          </p:sp>
        </p:grp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414D29A4-024C-44F3-8C25-5920CC0D2606}"/>
                </a:ext>
              </a:extLst>
            </p:cNvPr>
            <p:cNvSpPr/>
            <p:nvPr/>
          </p:nvSpPr>
          <p:spPr>
            <a:xfrm flipV="1">
              <a:off x="3481545" y="2647999"/>
              <a:ext cx="2976545" cy="3182048"/>
            </a:xfrm>
            <a:custGeom>
              <a:avLst/>
              <a:gdLst>
                <a:gd name="connsiteX0" fmla="*/ 0 w 2599274"/>
                <a:gd name="connsiteY0" fmla="*/ 2567415 h 2567415"/>
                <a:gd name="connsiteX1" fmla="*/ 2599274 w 2599274"/>
                <a:gd name="connsiteY1" fmla="*/ 2567415 h 2567415"/>
                <a:gd name="connsiteX2" fmla="*/ 1515345 w 2599274"/>
                <a:gd name="connsiteY2" fmla="*/ 626113 h 2567415"/>
                <a:gd name="connsiteX3" fmla="*/ 1693497 w 2599274"/>
                <a:gd name="connsiteY3" fmla="*/ 626113 h 2567415"/>
                <a:gd name="connsiteX4" fmla="*/ 1299638 w 2599274"/>
                <a:gd name="connsiteY4" fmla="*/ 0 h 2567415"/>
                <a:gd name="connsiteX5" fmla="*/ 905778 w 2599274"/>
                <a:gd name="connsiteY5" fmla="*/ 626113 h 2567415"/>
                <a:gd name="connsiteX6" fmla="*/ 1083929 w 2599274"/>
                <a:gd name="connsiteY6" fmla="*/ 626113 h 25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274" h="2567415">
                  <a:moveTo>
                    <a:pt x="0" y="2567415"/>
                  </a:moveTo>
                  <a:lnTo>
                    <a:pt x="2599274" y="2567415"/>
                  </a:lnTo>
                  <a:lnTo>
                    <a:pt x="1515345" y="626113"/>
                  </a:lnTo>
                  <a:lnTo>
                    <a:pt x="1693497" y="626113"/>
                  </a:lnTo>
                  <a:lnTo>
                    <a:pt x="1299638" y="0"/>
                  </a:lnTo>
                  <a:lnTo>
                    <a:pt x="905778" y="626113"/>
                  </a:lnTo>
                  <a:lnTo>
                    <a:pt x="1083929" y="626113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0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C02C57-56E3-4872-895D-9E5E65A4AE73}"/>
              </a:ext>
            </a:extLst>
          </p:cNvPr>
          <p:cNvGrpSpPr/>
          <p:nvPr/>
        </p:nvGrpSpPr>
        <p:grpSpPr>
          <a:xfrm>
            <a:off x="3724367" y="445815"/>
            <a:ext cx="4095014" cy="1301931"/>
            <a:chOff x="4791649" y="1731801"/>
            <a:chExt cx="3153528" cy="10026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17ACD6-3A11-4642-A173-AEA32F22F3D4}"/>
                </a:ext>
              </a:extLst>
            </p:cNvPr>
            <p:cNvGrpSpPr/>
            <p:nvPr/>
          </p:nvGrpSpPr>
          <p:grpSpPr>
            <a:xfrm>
              <a:off x="4791649" y="2259477"/>
              <a:ext cx="426520" cy="426520"/>
              <a:chOff x="4810606" y="2201553"/>
              <a:chExt cx="516089" cy="5160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2D1F191-82F4-4FF7-A0E1-EE0DDE0749C5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C92EB80-0B85-46D8-936D-9E0613030C34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Graphic 3">
                <a:extLst>
                  <a:ext uri="{FF2B5EF4-FFF2-40B4-BE49-F238E27FC236}">
                    <a16:creationId xmlns:a16="http://schemas.microsoft.com/office/drawing/2014/main" id="{9EBD2330-444E-413A-82BA-8AFAA764BFCA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E48852E-3747-4503-A685-B5FECFFEFEAB}"/>
                </a:ext>
              </a:extLst>
            </p:cNvPr>
            <p:cNvGrpSpPr/>
            <p:nvPr/>
          </p:nvGrpSpPr>
          <p:grpSpPr>
            <a:xfrm>
              <a:off x="5261286" y="1872931"/>
              <a:ext cx="426520" cy="426520"/>
              <a:chOff x="4810606" y="2201553"/>
              <a:chExt cx="516089" cy="516089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08001E6C-2036-450E-B9F7-8FB93D2DD76D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4885816B-6BBC-4032-BD32-61538EE84D59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Graphic 3">
                <a:extLst>
                  <a:ext uri="{FF2B5EF4-FFF2-40B4-BE49-F238E27FC236}">
                    <a16:creationId xmlns:a16="http://schemas.microsoft.com/office/drawing/2014/main" id="{887397A2-0692-4B78-92D2-8D82D088E2F5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A8836506-07C3-4510-9EDC-5D3DAC4525E2}"/>
                </a:ext>
              </a:extLst>
            </p:cNvPr>
            <p:cNvGrpSpPr/>
            <p:nvPr/>
          </p:nvGrpSpPr>
          <p:grpSpPr>
            <a:xfrm>
              <a:off x="5399221" y="2424743"/>
              <a:ext cx="291318" cy="291318"/>
              <a:chOff x="4810606" y="2201553"/>
              <a:chExt cx="516089" cy="516089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396BB430-FE0A-41AA-BFE3-34B47CCC5E9A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18F16474-3754-43A1-B40B-99DCFD2F385B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Graphic 3">
                <a:extLst>
                  <a:ext uri="{FF2B5EF4-FFF2-40B4-BE49-F238E27FC236}">
                    <a16:creationId xmlns:a16="http://schemas.microsoft.com/office/drawing/2014/main" id="{2EAABE07-D332-4C97-A98A-6CA0DE58FE6A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827466D-5EF6-44BD-8920-876AD05F0D86}"/>
                </a:ext>
              </a:extLst>
            </p:cNvPr>
            <p:cNvGrpSpPr/>
            <p:nvPr/>
          </p:nvGrpSpPr>
          <p:grpSpPr>
            <a:xfrm>
              <a:off x="5793256" y="2298509"/>
              <a:ext cx="426520" cy="426520"/>
              <a:chOff x="4810606" y="2201553"/>
              <a:chExt cx="516089" cy="516089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ECBC6702-5767-4984-B6CC-1097F9CC1CF4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DD7FCC4-ADF6-4620-97E0-103B3B4BBBC0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Graphic 3">
                <a:extLst>
                  <a:ext uri="{FF2B5EF4-FFF2-40B4-BE49-F238E27FC236}">
                    <a16:creationId xmlns:a16="http://schemas.microsoft.com/office/drawing/2014/main" id="{027405D4-BBE8-4401-B8D8-412312279B5C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414DF03-FD83-46DB-9E90-D664A6458951}"/>
                </a:ext>
              </a:extLst>
            </p:cNvPr>
            <p:cNvGrpSpPr/>
            <p:nvPr/>
          </p:nvGrpSpPr>
          <p:grpSpPr>
            <a:xfrm>
              <a:off x="5783364" y="1882768"/>
              <a:ext cx="291318" cy="291318"/>
              <a:chOff x="4810606" y="2201553"/>
              <a:chExt cx="516089" cy="516089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186EFCC-FBFF-4C9F-B077-4BDB21EEDD82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78020C8C-B0F5-4F79-8566-6C2C6BF42BAC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Graphic 3">
                <a:extLst>
                  <a:ext uri="{FF2B5EF4-FFF2-40B4-BE49-F238E27FC236}">
                    <a16:creationId xmlns:a16="http://schemas.microsoft.com/office/drawing/2014/main" id="{03AC0862-76F9-4FE0-B92F-0490394F6702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31EE1B86-4FEB-4177-AAB8-2C551B26A0AA}"/>
                </a:ext>
              </a:extLst>
            </p:cNvPr>
            <p:cNvGrpSpPr/>
            <p:nvPr/>
          </p:nvGrpSpPr>
          <p:grpSpPr>
            <a:xfrm>
              <a:off x="6373805" y="2426102"/>
              <a:ext cx="291318" cy="291318"/>
              <a:chOff x="4810606" y="2201553"/>
              <a:chExt cx="516089" cy="516089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4ACD3197-C0BD-4872-9E4C-FA7AA3FBDCB5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85262155-BCB1-4DB3-8857-366E64D33F5F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Graphic 3">
                <a:extLst>
                  <a:ext uri="{FF2B5EF4-FFF2-40B4-BE49-F238E27FC236}">
                    <a16:creationId xmlns:a16="http://schemas.microsoft.com/office/drawing/2014/main" id="{27A3EF1E-5866-41FC-A427-1D506820B1DD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8D83526-623F-4AE0-92EE-8B4E42B780D1}"/>
                </a:ext>
              </a:extLst>
            </p:cNvPr>
            <p:cNvGrpSpPr/>
            <p:nvPr/>
          </p:nvGrpSpPr>
          <p:grpSpPr>
            <a:xfrm>
              <a:off x="6172518" y="2007168"/>
              <a:ext cx="291318" cy="291318"/>
              <a:chOff x="4810606" y="2201553"/>
              <a:chExt cx="516089" cy="516089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52D194B1-CEE2-4A40-BBE4-1133A77B6F63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40C64935-F53A-4095-9CBD-F18ADC154FB2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Graphic 3">
                <a:extLst>
                  <a:ext uri="{FF2B5EF4-FFF2-40B4-BE49-F238E27FC236}">
                    <a16:creationId xmlns:a16="http://schemas.microsoft.com/office/drawing/2014/main" id="{6AB5637C-2C7F-41E7-8DD5-AE0849770F84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00F70CC6-CA75-4F11-8F67-4FB7930B4E4F}"/>
                </a:ext>
              </a:extLst>
            </p:cNvPr>
            <p:cNvGrpSpPr/>
            <p:nvPr/>
          </p:nvGrpSpPr>
          <p:grpSpPr>
            <a:xfrm>
              <a:off x="6578845" y="1981275"/>
              <a:ext cx="426520" cy="426520"/>
              <a:chOff x="4810606" y="2201553"/>
              <a:chExt cx="516089" cy="516089"/>
            </a:xfrm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720E25F-0FFC-49CE-8DB3-83082D33561D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C3A2DA47-8574-405D-86EC-9D6739AECE8B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Graphic 3">
                <a:extLst>
                  <a:ext uri="{FF2B5EF4-FFF2-40B4-BE49-F238E27FC236}">
                    <a16:creationId xmlns:a16="http://schemas.microsoft.com/office/drawing/2014/main" id="{DF537EDC-8589-4423-B762-971901E455F5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E887A7F-6FEE-4119-9428-A60FE28AC707}"/>
                </a:ext>
              </a:extLst>
            </p:cNvPr>
            <p:cNvGrpSpPr/>
            <p:nvPr/>
          </p:nvGrpSpPr>
          <p:grpSpPr>
            <a:xfrm>
              <a:off x="6777640" y="2493646"/>
              <a:ext cx="240759" cy="240759"/>
              <a:chOff x="4810606" y="2201553"/>
              <a:chExt cx="516089" cy="516089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47DC7C24-D50C-49C6-ABDB-B9F76E15EB7D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367836F2-013D-440B-B674-304518B14BB0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Graphic 3">
                <a:extLst>
                  <a:ext uri="{FF2B5EF4-FFF2-40B4-BE49-F238E27FC236}">
                    <a16:creationId xmlns:a16="http://schemas.microsoft.com/office/drawing/2014/main" id="{C2A8554B-A8B8-4745-B2F5-D244DF8AC523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4B73CFE-E703-41F2-9BDC-B943CD414CB1}"/>
                </a:ext>
              </a:extLst>
            </p:cNvPr>
            <p:cNvGrpSpPr/>
            <p:nvPr/>
          </p:nvGrpSpPr>
          <p:grpSpPr>
            <a:xfrm>
              <a:off x="7120214" y="2273110"/>
              <a:ext cx="426520" cy="426520"/>
              <a:chOff x="4810606" y="2201553"/>
              <a:chExt cx="516089" cy="516089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79408AA-A039-4093-AD30-78AEBCAD9F86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B7B85C05-0D03-445B-A734-E92C427B8E84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Graphic 3">
                <a:extLst>
                  <a:ext uri="{FF2B5EF4-FFF2-40B4-BE49-F238E27FC236}">
                    <a16:creationId xmlns:a16="http://schemas.microsoft.com/office/drawing/2014/main" id="{C1315B39-3E43-48FA-9B6F-96365B55D6AC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1D17DC9F-18E1-4150-AC60-519F4F40A038}"/>
                </a:ext>
              </a:extLst>
            </p:cNvPr>
            <p:cNvGrpSpPr/>
            <p:nvPr/>
          </p:nvGrpSpPr>
          <p:grpSpPr>
            <a:xfrm>
              <a:off x="7653859" y="2380165"/>
              <a:ext cx="291318" cy="291318"/>
              <a:chOff x="4810606" y="2201553"/>
              <a:chExt cx="516089" cy="5160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8F8CC27C-DB4B-4A5B-BBC7-0815F7932D8B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1B5965A7-1191-4156-ABB3-E387721F286B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Graphic 3">
                <a:extLst>
                  <a:ext uri="{FF2B5EF4-FFF2-40B4-BE49-F238E27FC236}">
                    <a16:creationId xmlns:a16="http://schemas.microsoft.com/office/drawing/2014/main" id="{4A01D5EC-1821-4D45-8B08-78DB3E1A759B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0FB2F73-7603-47CE-91E5-A855B98DE8C6}"/>
                </a:ext>
              </a:extLst>
            </p:cNvPr>
            <p:cNvGrpSpPr/>
            <p:nvPr/>
          </p:nvGrpSpPr>
          <p:grpSpPr>
            <a:xfrm>
              <a:off x="4929717" y="1891866"/>
              <a:ext cx="240759" cy="240759"/>
              <a:chOff x="4810606" y="2201553"/>
              <a:chExt cx="516089" cy="516089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A9816A-CDF0-4872-BCFC-EB9F3DED5CDF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5E40DDAA-5B30-449F-AA0A-72ABA5D177EA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Graphic 3">
                <a:extLst>
                  <a:ext uri="{FF2B5EF4-FFF2-40B4-BE49-F238E27FC236}">
                    <a16:creationId xmlns:a16="http://schemas.microsoft.com/office/drawing/2014/main" id="{4037D4B9-6C48-4590-8CB9-0E5E0FA55BCF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33E2454-2C56-4E7D-A4C7-BA3F12D27CB5}"/>
                </a:ext>
              </a:extLst>
            </p:cNvPr>
            <p:cNvGrpSpPr/>
            <p:nvPr/>
          </p:nvGrpSpPr>
          <p:grpSpPr>
            <a:xfrm>
              <a:off x="7099808" y="1867450"/>
              <a:ext cx="291318" cy="291318"/>
              <a:chOff x="4810606" y="2201553"/>
              <a:chExt cx="516089" cy="516089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877B88E9-837E-49BA-93AB-AAF6D303C7EB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5C48BCB2-439D-471E-A6A4-9C42213C4B75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Graphic 3">
                <a:extLst>
                  <a:ext uri="{FF2B5EF4-FFF2-40B4-BE49-F238E27FC236}">
                    <a16:creationId xmlns:a16="http://schemas.microsoft.com/office/drawing/2014/main" id="{B9AA0AEA-C730-40CC-BAE0-D7DE770DC39D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C8031A6-C33A-4735-8676-8667D9E8EA68}"/>
                </a:ext>
              </a:extLst>
            </p:cNvPr>
            <p:cNvGrpSpPr/>
            <p:nvPr/>
          </p:nvGrpSpPr>
          <p:grpSpPr>
            <a:xfrm>
              <a:off x="6383581" y="1731801"/>
              <a:ext cx="240759" cy="240759"/>
              <a:chOff x="4810606" y="2201553"/>
              <a:chExt cx="516089" cy="516089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1B87D18-55E7-43E8-957E-AB0102229228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C9D6F8E3-749F-4BB7-8D24-3A7A262E3BFA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Graphic 3">
                <a:extLst>
                  <a:ext uri="{FF2B5EF4-FFF2-40B4-BE49-F238E27FC236}">
                    <a16:creationId xmlns:a16="http://schemas.microsoft.com/office/drawing/2014/main" id="{384BE9F2-E896-48EB-A84B-F1317A00E308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F93D08FD-44CB-484E-A569-4ECDF1BE19A5}"/>
                </a:ext>
              </a:extLst>
            </p:cNvPr>
            <p:cNvGrpSpPr/>
            <p:nvPr/>
          </p:nvGrpSpPr>
          <p:grpSpPr>
            <a:xfrm>
              <a:off x="7520313" y="2048843"/>
              <a:ext cx="240759" cy="240759"/>
              <a:chOff x="4810606" y="2201553"/>
              <a:chExt cx="516089" cy="516089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1CA1E31-B0D6-43E1-9CA3-31CDCFF287EF}"/>
                  </a:ext>
                </a:extLst>
              </p:cNvPr>
              <p:cNvSpPr/>
              <p:nvPr/>
            </p:nvSpPr>
            <p:spPr>
              <a:xfrm>
                <a:off x="4810606" y="2201553"/>
                <a:ext cx="516089" cy="51608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7423F16B-33AC-49ED-99C7-9AAB3E40A96B}"/>
                  </a:ext>
                </a:extLst>
              </p:cNvPr>
              <p:cNvSpPr/>
              <p:nvPr/>
            </p:nvSpPr>
            <p:spPr>
              <a:xfrm>
                <a:off x="4855391" y="2246338"/>
                <a:ext cx="426520" cy="426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Graphic 3">
                <a:extLst>
                  <a:ext uri="{FF2B5EF4-FFF2-40B4-BE49-F238E27FC236}">
                    <a16:creationId xmlns:a16="http://schemas.microsoft.com/office/drawing/2014/main" id="{AF145060-6AEC-4DCD-B9A9-FD5D47974EC6}"/>
                  </a:ext>
                </a:extLst>
              </p:cNvPr>
              <p:cNvSpPr/>
              <p:nvPr/>
            </p:nvSpPr>
            <p:spPr>
              <a:xfrm>
                <a:off x="4962737" y="2266241"/>
                <a:ext cx="211827" cy="386714"/>
              </a:xfrm>
              <a:custGeom>
                <a:avLst/>
                <a:gdLst>
                  <a:gd name="connsiteX0" fmla="*/ 2422827 w 2676525"/>
                  <a:gd name="connsiteY0" fmla="*/ 2496055 h 4886325"/>
                  <a:gd name="connsiteX1" fmla="*/ 2102282 w 2676525"/>
                  <a:gd name="connsiteY1" fmla="*/ 2231155 h 4886325"/>
                  <a:gd name="connsiteX2" fmla="*/ 1657007 w 2676525"/>
                  <a:gd name="connsiteY2" fmla="*/ 2018633 h 4886325"/>
                  <a:gd name="connsiteX3" fmla="*/ 1133151 w 2676525"/>
                  <a:gd name="connsiteY3" fmla="*/ 1758791 h 4886325"/>
                  <a:gd name="connsiteX4" fmla="*/ 1003678 w 2676525"/>
                  <a:gd name="connsiteY4" fmla="*/ 1531382 h 4886325"/>
                  <a:gd name="connsiteX5" fmla="*/ 1094156 w 2676525"/>
                  <a:gd name="connsiteY5" fmla="*/ 1324804 h 4886325"/>
                  <a:gd name="connsiteX6" fmla="*/ 1459659 w 2676525"/>
                  <a:gd name="connsiteY6" fmla="*/ 1218543 h 4886325"/>
                  <a:gd name="connsiteX7" fmla="*/ 2162394 w 2676525"/>
                  <a:gd name="connsiteY7" fmla="*/ 1389993 h 4886325"/>
                  <a:gd name="connsiteX8" fmla="*/ 2547242 w 2676525"/>
                  <a:gd name="connsiteY8" fmla="*/ 723262 h 4886325"/>
                  <a:gd name="connsiteX9" fmla="*/ 2548709 w 2676525"/>
                  <a:gd name="connsiteY9" fmla="*/ 717604 h 4886325"/>
                  <a:gd name="connsiteX10" fmla="*/ 2470718 w 2676525"/>
                  <a:gd name="connsiteY10" fmla="*/ 678018 h 4886325"/>
                  <a:gd name="connsiteX11" fmla="*/ 1723939 w 2676525"/>
                  <a:gd name="connsiteY11" fmla="*/ 469964 h 4886325"/>
                  <a:gd name="connsiteX12" fmla="*/ 1723939 w 2676525"/>
                  <a:gd name="connsiteY12" fmla="*/ 7144 h 4886325"/>
                  <a:gd name="connsiteX13" fmla="*/ 976265 w 2676525"/>
                  <a:gd name="connsiteY13" fmla="*/ 7144 h 4886325"/>
                  <a:gd name="connsiteX14" fmla="*/ 976265 w 2676525"/>
                  <a:gd name="connsiteY14" fmla="*/ 523265 h 4886325"/>
                  <a:gd name="connsiteX15" fmla="*/ 345262 w 2676525"/>
                  <a:gd name="connsiteY15" fmla="*/ 886101 h 4886325"/>
                  <a:gd name="connsiteX16" fmla="*/ 65475 w 2676525"/>
                  <a:gd name="connsiteY16" fmla="*/ 1620984 h 4886325"/>
                  <a:gd name="connsiteX17" fmla="*/ 147628 w 2676525"/>
                  <a:gd name="connsiteY17" fmla="*/ 2030844 h 4886325"/>
                  <a:gd name="connsiteX18" fmla="*/ 378895 w 2676525"/>
                  <a:gd name="connsiteY18" fmla="*/ 2353190 h 4886325"/>
                  <a:gd name="connsiteX19" fmla="*/ 1156630 w 2676525"/>
                  <a:gd name="connsiteY19" fmla="*/ 2789549 h 4886325"/>
                  <a:gd name="connsiteX20" fmla="*/ 1156630 w 2676525"/>
                  <a:gd name="connsiteY20" fmla="*/ 2789549 h 4886325"/>
                  <a:gd name="connsiteX21" fmla="*/ 1156916 w 2676525"/>
                  <a:gd name="connsiteY21" fmla="*/ 2789835 h 4886325"/>
                  <a:gd name="connsiteX22" fmla="*/ 1737627 w 2676525"/>
                  <a:gd name="connsiteY22" fmla="*/ 3294060 h 4886325"/>
                  <a:gd name="connsiteX23" fmla="*/ 1606372 w 2676525"/>
                  <a:gd name="connsiteY23" fmla="*/ 3547062 h 4886325"/>
                  <a:gd name="connsiteX24" fmla="*/ 1211104 w 2676525"/>
                  <a:gd name="connsiteY24" fmla="*/ 3654219 h 4886325"/>
                  <a:gd name="connsiteX25" fmla="*/ 396459 w 2676525"/>
                  <a:gd name="connsiteY25" fmla="*/ 3436925 h 4886325"/>
                  <a:gd name="connsiteX26" fmla="*/ 7144 w 2676525"/>
                  <a:gd name="connsiteY26" fmla="*/ 4111085 h 4886325"/>
                  <a:gd name="connsiteX27" fmla="*/ 72323 w 2676525"/>
                  <a:gd name="connsiteY27" fmla="*/ 4153357 h 4886325"/>
                  <a:gd name="connsiteX28" fmla="*/ 976265 w 2676525"/>
                  <a:gd name="connsiteY28" fmla="*/ 4421534 h 4886325"/>
                  <a:gd name="connsiteX29" fmla="*/ 976265 w 2676525"/>
                  <a:gd name="connsiteY29" fmla="*/ 4883773 h 4886325"/>
                  <a:gd name="connsiteX30" fmla="*/ 1723949 w 2676525"/>
                  <a:gd name="connsiteY30" fmla="*/ 4883773 h 4886325"/>
                  <a:gd name="connsiteX31" fmla="*/ 1723949 w 2676525"/>
                  <a:gd name="connsiteY31" fmla="*/ 4363784 h 4886325"/>
                  <a:gd name="connsiteX32" fmla="*/ 2394233 w 2676525"/>
                  <a:gd name="connsiteY32" fmla="*/ 3978021 h 4886325"/>
                  <a:gd name="connsiteX33" fmla="*/ 2604954 w 2676525"/>
                  <a:gd name="connsiteY33" fmla="*/ 3630092 h 4886325"/>
                  <a:gd name="connsiteX34" fmla="*/ 2676392 w 2676525"/>
                  <a:gd name="connsiteY34" fmla="*/ 3228575 h 4886325"/>
                  <a:gd name="connsiteX35" fmla="*/ 2422827 w 2676525"/>
                  <a:gd name="connsiteY35" fmla="*/ 2496055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6525" h="4886325">
                    <a:moveTo>
                      <a:pt x="2422827" y="2496055"/>
                    </a:moveTo>
                    <a:cubicBezTo>
                      <a:pt x="2338302" y="2398433"/>
                      <a:pt x="2233527" y="2311518"/>
                      <a:pt x="2102282" y="2231155"/>
                    </a:cubicBezTo>
                    <a:cubicBezTo>
                      <a:pt x="1977857" y="2154660"/>
                      <a:pt x="1832010" y="2085013"/>
                      <a:pt x="1657007" y="2018633"/>
                    </a:cubicBezTo>
                    <a:cubicBezTo>
                      <a:pt x="1393612" y="1916240"/>
                      <a:pt x="1231973" y="1836172"/>
                      <a:pt x="1133151" y="1758791"/>
                    </a:cubicBezTo>
                    <a:cubicBezTo>
                      <a:pt x="1042387" y="1687944"/>
                      <a:pt x="1003678" y="1620079"/>
                      <a:pt x="1003678" y="1531382"/>
                    </a:cubicBezTo>
                    <a:cubicBezTo>
                      <a:pt x="1003678" y="1473937"/>
                      <a:pt x="1019451" y="1391479"/>
                      <a:pt x="1094156" y="1324804"/>
                    </a:cubicBezTo>
                    <a:cubicBezTo>
                      <a:pt x="1171842" y="1255452"/>
                      <a:pt x="1298353" y="1218543"/>
                      <a:pt x="1459659" y="1218543"/>
                    </a:cubicBezTo>
                    <a:cubicBezTo>
                      <a:pt x="1791843" y="1218543"/>
                      <a:pt x="2017757" y="1317955"/>
                      <a:pt x="2162394" y="1389993"/>
                    </a:cubicBezTo>
                    <a:lnTo>
                      <a:pt x="2547242" y="723262"/>
                    </a:lnTo>
                    <a:lnTo>
                      <a:pt x="2548709" y="717604"/>
                    </a:lnTo>
                    <a:lnTo>
                      <a:pt x="2470718" y="678018"/>
                    </a:lnTo>
                    <a:cubicBezTo>
                      <a:pt x="2316842" y="600332"/>
                      <a:pt x="2077831" y="498243"/>
                      <a:pt x="1723939" y="469964"/>
                    </a:cubicBezTo>
                    <a:lnTo>
                      <a:pt x="1723939" y="7144"/>
                    </a:lnTo>
                    <a:lnTo>
                      <a:pt x="976265" y="7144"/>
                    </a:lnTo>
                    <a:lnTo>
                      <a:pt x="976265" y="523265"/>
                    </a:lnTo>
                    <a:cubicBezTo>
                      <a:pt x="719395" y="590541"/>
                      <a:pt x="503015" y="714651"/>
                      <a:pt x="345262" y="886101"/>
                    </a:cubicBezTo>
                    <a:cubicBezTo>
                      <a:pt x="162211" y="1085221"/>
                      <a:pt x="65475" y="1339415"/>
                      <a:pt x="65475" y="1620984"/>
                    </a:cubicBezTo>
                    <a:cubicBezTo>
                      <a:pt x="65475" y="1769212"/>
                      <a:pt x="93155" y="1907019"/>
                      <a:pt x="147628" y="2030844"/>
                    </a:cubicBezTo>
                    <a:cubicBezTo>
                      <a:pt x="199720" y="2147821"/>
                      <a:pt x="277406" y="2256473"/>
                      <a:pt x="378895" y="2353190"/>
                    </a:cubicBezTo>
                    <a:cubicBezTo>
                      <a:pt x="553317" y="2519277"/>
                      <a:pt x="800357" y="2657980"/>
                      <a:pt x="1156630" y="2789549"/>
                    </a:cubicBezTo>
                    <a:lnTo>
                      <a:pt x="1156630" y="2789549"/>
                    </a:lnTo>
                    <a:lnTo>
                      <a:pt x="1156916" y="2789835"/>
                    </a:lnTo>
                    <a:cubicBezTo>
                      <a:pt x="1639110" y="2965447"/>
                      <a:pt x="1737627" y="3118428"/>
                      <a:pt x="1737627" y="3294060"/>
                    </a:cubicBezTo>
                    <a:cubicBezTo>
                      <a:pt x="1737627" y="3397930"/>
                      <a:pt x="1693574" y="3483064"/>
                      <a:pt x="1606372" y="3547062"/>
                    </a:cubicBezTo>
                    <a:cubicBezTo>
                      <a:pt x="1512313" y="3616119"/>
                      <a:pt x="1372124" y="3654219"/>
                      <a:pt x="1211104" y="3654219"/>
                    </a:cubicBezTo>
                    <a:cubicBezTo>
                      <a:pt x="852440" y="3654219"/>
                      <a:pt x="562242" y="3529203"/>
                      <a:pt x="396459" y="3436925"/>
                    </a:cubicBezTo>
                    <a:lnTo>
                      <a:pt x="7144" y="4111085"/>
                    </a:lnTo>
                    <a:lnTo>
                      <a:pt x="72323" y="4153357"/>
                    </a:lnTo>
                    <a:cubicBezTo>
                      <a:pt x="288722" y="4293575"/>
                      <a:pt x="634270" y="4394759"/>
                      <a:pt x="976265" y="4421534"/>
                    </a:cubicBezTo>
                    <a:lnTo>
                      <a:pt x="976265" y="4883773"/>
                    </a:lnTo>
                    <a:lnTo>
                      <a:pt x="1723949" y="4883773"/>
                    </a:lnTo>
                    <a:lnTo>
                      <a:pt x="1723949" y="4363784"/>
                    </a:lnTo>
                    <a:cubicBezTo>
                      <a:pt x="1998069" y="4295918"/>
                      <a:pt x="2228164" y="4164044"/>
                      <a:pt x="2394233" y="3978021"/>
                    </a:cubicBezTo>
                    <a:cubicBezTo>
                      <a:pt x="2486196" y="3875351"/>
                      <a:pt x="2557044" y="3758356"/>
                      <a:pt x="2604954" y="3630092"/>
                    </a:cubicBezTo>
                    <a:cubicBezTo>
                      <a:pt x="2652284" y="3503286"/>
                      <a:pt x="2676392" y="3368459"/>
                      <a:pt x="2676392" y="3228575"/>
                    </a:cubicBezTo>
                    <a:cubicBezTo>
                      <a:pt x="2676420" y="2932691"/>
                      <a:pt x="2593372" y="2692803"/>
                      <a:pt x="2422827" y="249605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023912-C079-4640-B80F-B233082A7380}"/>
              </a:ext>
            </a:extLst>
          </p:cNvPr>
          <p:cNvGrpSpPr/>
          <p:nvPr/>
        </p:nvGrpSpPr>
        <p:grpSpPr>
          <a:xfrm>
            <a:off x="6771474" y="1394550"/>
            <a:ext cx="1576173" cy="3277372"/>
            <a:chOff x="5613012" y="1500668"/>
            <a:chExt cx="1576173" cy="3277372"/>
          </a:xfrm>
        </p:grpSpPr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7366D5BE-40D3-46B2-9486-72EF3DC119C7}"/>
                </a:ext>
              </a:extLst>
            </p:cNvPr>
            <p:cNvSpPr/>
            <p:nvPr/>
          </p:nvSpPr>
          <p:spPr>
            <a:xfrm rot="18780000">
              <a:off x="4808234" y="2785411"/>
              <a:ext cx="3277372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 K</a:t>
              </a:r>
              <a:b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Sub- Committee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094332D-DE60-4F79-A6A6-DA91C82454E2}"/>
                </a:ext>
              </a:extLst>
            </p:cNvPr>
            <p:cNvCxnSpPr>
              <a:cxnSpLocks/>
            </p:cNvCxnSpPr>
            <p:nvPr/>
          </p:nvCxnSpPr>
          <p:spPr>
            <a:xfrm rot="18840000">
              <a:off x="5384412" y="3963774"/>
              <a:ext cx="4572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9336CD-6DBB-4B11-B522-5BB86F69FFF5}"/>
                </a:ext>
              </a:extLst>
            </p:cNvPr>
            <p:cNvCxnSpPr>
              <a:cxnSpLocks/>
            </p:cNvCxnSpPr>
            <p:nvPr/>
          </p:nvCxnSpPr>
          <p:spPr>
            <a:xfrm rot="8040000">
              <a:off x="6960585" y="2226436"/>
              <a:ext cx="4572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DBA8A8-5FAE-48DD-BF6C-B385823FA060}"/>
              </a:ext>
            </a:extLst>
          </p:cNvPr>
          <p:cNvGrpSpPr/>
          <p:nvPr/>
        </p:nvGrpSpPr>
        <p:grpSpPr>
          <a:xfrm>
            <a:off x="5239795" y="4929566"/>
            <a:ext cx="830755" cy="852723"/>
            <a:chOff x="5239795" y="4929566"/>
            <a:chExt cx="830755" cy="852723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292B29C-C683-4359-BEE9-460F0A1602AF}"/>
                </a:ext>
              </a:extLst>
            </p:cNvPr>
            <p:cNvGrpSpPr/>
            <p:nvPr/>
          </p:nvGrpSpPr>
          <p:grpSpPr>
            <a:xfrm>
              <a:off x="5538295" y="4929566"/>
              <a:ext cx="352044" cy="350420"/>
              <a:chOff x="4503378" y="4202729"/>
              <a:chExt cx="264495" cy="263276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A6B3A56-110D-42A4-BAD0-D5E277A69272}"/>
                  </a:ext>
                </a:extLst>
              </p:cNvPr>
              <p:cNvSpPr/>
              <p:nvPr/>
            </p:nvSpPr>
            <p:spPr>
              <a:xfrm>
                <a:off x="4503378" y="4202729"/>
                <a:ext cx="264495" cy="26327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9969D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Graphic 191">
                <a:extLst>
                  <a:ext uri="{FF2B5EF4-FFF2-40B4-BE49-F238E27FC236}">
                    <a16:creationId xmlns:a16="http://schemas.microsoft.com/office/drawing/2014/main" id="{737036AA-68FC-41DB-88C0-4F78D4C6A67B}"/>
                  </a:ext>
                </a:extLst>
              </p:cNvPr>
              <p:cNvSpPr/>
              <p:nvPr/>
            </p:nvSpPr>
            <p:spPr>
              <a:xfrm>
                <a:off x="4537688" y="4259827"/>
                <a:ext cx="195333" cy="125424"/>
              </a:xfrm>
              <a:custGeom>
                <a:avLst/>
                <a:gdLst>
                  <a:gd name="connsiteX0" fmla="*/ 558756 w 904875"/>
                  <a:gd name="connsiteY0" fmla="*/ 215941 h 581025"/>
                  <a:gd name="connsiteX1" fmla="*/ 558756 w 904875"/>
                  <a:gd name="connsiteY1" fmla="*/ 109595 h 581025"/>
                  <a:gd name="connsiteX2" fmla="*/ 577453 w 904875"/>
                  <a:gd name="connsiteY2" fmla="*/ 109595 h 581025"/>
                  <a:gd name="connsiteX3" fmla="*/ 577453 w 904875"/>
                  <a:gd name="connsiteY3" fmla="*/ 86611 h 581025"/>
                  <a:gd name="connsiteX4" fmla="*/ 471497 w 904875"/>
                  <a:gd name="connsiteY4" fmla="*/ 86611 h 581025"/>
                  <a:gd name="connsiteX5" fmla="*/ 471497 w 904875"/>
                  <a:gd name="connsiteY5" fmla="*/ 109985 h 581025"/>
                  <a:gd name="connsiteX6" fmla="*/ 492109 w 904875"/>
                  <a:gd name="connsiteY6" fmla="*/ 109985 h 581025"/>
                  <a:gd name="connsiteX7" fmla="*/ 492566 w 904875"/>
                  <a:gd name="connsiteY7" fmla="*/ 149161 h 581025"/>
                  <a:gd name="connsiteX8" fmla="*/ 351511 w 904875"/>
                  <a:gd name="connsiteY8" fmla="*/ 7144 h 581025"/>
                  <a:gd name="connsiteX9" fmla="*/ 7144 w 904875"/>
                  <a:gd name="connsiteY9" fmla="*/ 360864 h 581025"/>
                  <a:gd name="connsiteX10" fmla="*/ 91288 w 904875"/>
                  <a:gd name="connsiteY10" fmla="*/ 360864 h 581025"/>
                  <a:gd name="connsiteX11" fmla="*/ 91288 w 904875"/>
                  <a:gd name="connsiteY11" fmla="*/ 578996 h 581025"/>
                  <a:gd name="connsiteX12" fmla="*/ 385791 w 904875"/>
                  <a:gd name="connsiteY12" fmla="*/ 578996 h 581025"/>
                  <a:gd name="connsiteX13" fmla="*/ 385791 w 904875"/>
                  <a:gd name="connsiteY13" fmla="*/ 404498 h 581025"/>
                  <a:gd name="connsiteX14" fmla="*/ 507340 w 904875"/>
                  <a:gd name="connsiteY14" fmla="*/ 404498 h 581025"/>
                  <a:gd name="connsiteX15" fmla="*/ 507340 w 904875"/>
                  <a:gd name="connsiteY15" fmla="*/ 578996 h 581025"/>
                  <a:gd name="connsiteX16" fmla="*/ 610172 w 904875"/>
                  <a:gd name="connsiteY16" fmla="*/ 578996 h 581025"/>
                  <a:gd name="connsiteX17" fmla="*/ 610172 w 904875"/>
                  <a:gd name="connsiteY17" fmla="*/ 360864 h 581025"/>
                  <a:gd name="connsiteX18" fmla="*/ 695887 w 904875"/>
                  <a:gd name="connsiteY18" fmla="*/ 360864 h 581025"/>
                  <a:gd name="connsiteX19" fmla="*/ 558756 w 904875"/>
                  <a:gd name="connsiteY19" fmla="*/ 215941 h 581025"/>
                  <a:gd name="connsiteX20" fmla="*/ 290741 w 904875"/>
                  <a:gd name="connsiteY20" fmla="*/ 466039 h 581025"/>
                  <a:gd name="connsiteX21" fmla="*/ 201930 w 904875"/>
                  <a:gd name="connsiteY21" fmla="*/ 466039 h 581025"/>
                  <a:gd name="connsiteX22" fmla="*/ 201930 w 904875"/>
                  <a:gd name="connsiteY22" fmla="*/ 363188 h 581025"/>
                  <a:gd name="connsiteX23" fmla="*/ 290741 w 904875"/>
                  <a:gd name="connsiteY23" fmla="*/ 363188 h 581025"/>
                  <a:gd name="connsiteX24" fmla="*/ 290741 w 904875"/>
                  <a:gd name="connsiteY24" fmla="*/ 466039 h 581025"/>
                  <a:gd name="connsiteX25" fmla="*/ 733663 w 904875"/>
                  <a:gd name="connsiteY25" fmla="*/ 191405 h 581025"/>
                  <a:gd name="connsiteX26" fmla="*/ 656539 w 904875"/>
                  <a:gd name="connsiteY26" fmla="*/ 284893 h 581025"/>
                  <a:gd name="connsiteX27" fmla="*/ 752380 w 904875"/>
                  <a:gd name="connsiteY27" fmla="*/ 385201 h 581025"/>
                  <a:gd name="connsiteX28" fmla="*/ 634356 w 904875"/>
                  <a:gd name="connsiteY28" fmla="*/ 385401 h 581025"/>
                  <a:gd name="connsiteX29" fmla="*/ 634356 w 904875"/>
                  <a:gd name="connsiteY29" fmla="*/ 578996 h 581025"/>
                  <a:gd name="connsiteX30" fmla="*/ 898217 w 904875"/>
                  <a:gd name="connsiteY30" fmla="*/ 578996 h 581025"/>
                  <a:gd name="connsiteX31" fmla="*/ 898217 w 904875"/>
                  <a:gd name="connsiteY31" fmla="*/ 385401 h 581025"/>
                  <a:gd name="connsiteX32" fmla="*/ 733663 w 904875"/>
                  <a:gd name="connsiteY32" fmla="*/ 191405 h 581025"/>
                  <a:gd name="connsiteX33" fmla="*/ 816655 w 904875"/>
                  <a:gd name="connsiteY33" fmla="*/ 503434 h 581025"/>
                  <a:gd name="connsiteX34" fmla="*/ 768744 w 904875"/>
                  <a:gd name="connsiteY34" fmla="*/ 503434 h 581025"/>
                  <a:gd name="connsiteX35" fmla="*/ 768744 w 904875"/>
                  <a:gd name="connsiteY35" fmla="*/ 433311 h 581025"/>
                  <a:gd name="connsiteX36" fmla="*/ 816655 w 904875"/>
                  <a:gd name="connsiteY36" fmla="*/ 433311 h 581025"/>
                  <a:gd name="connsiteX37" fmla="*/ 816655 w 904875"/>
                  <a:gd name="connsiteY37" fmla="*/ 503434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4875" h="581025">
                    <a:moveTo>
                      <a:pt x="558756" y="215941"/>
                    </a:moveTo>
                    <a:lnTo>
                      <a:pt x="558756" y="109595"/>
                    </a:lnTo>
                    <a:lnTo>
                      <a:pt x="577453" y="109595"/>
                    </a:lnTo>
                    <a:lnTo>
                      <a:pt x="577453" y="86611"/>
                    </a:lnTo>
                    <a:lnTo>
                      <a:pt x="471497" y="86611"/>
                    </a:lnTo>
                    <a:lnTo>
                      <a:pt x="471497" y="109985"/>
                    </a:lnTo>
                    <a:lnTo>
                      <a:pt x="492109" y="109985"/>
                    </a:lnTo>
                    <a:lnTo>
                      <a:pt x="492566" y="149161"/>
                    </a:lnTo>
                    <a:lnTo>
                      <a:pt x="351511" y="7144"/>
                    </a:lnTo>
                    <a:lnTo>
                      <a:pt x="7144" y="360864"/>
                    </a:lnTo>
                    <a:lnTo>
                      <a:pt x="91288" y="360864"/>
                    </a:lnTo>
                    <a:lnTo>
                      <a:pt x="91288" y="578996"/>
                    </a:lnTo>
                    <a:lnTo>
                      <a:pt x="385791" y="578996"/>
                    </a:lnTo>
                    <a:lnTo>
                      <a:pt x="385791" y="404498"/>
                    </a:lnTo>
                    <a:lnTo>
                      <a:pt x="507340" y="404498"/>
                    </a:lnTo>
                    <a:lnTo>
                      <a:pt x="507340" y="578996"/>
                    </a:lnTo>
                    <a:lnTo>
                      <a:pt x="610172" y="578996"/>
                    </a:lnTo>
                    <a:lnTo>
                      <a:pt x="610172" y="360864"/>
                    </a:lnTo>
                    <a:lnTo>
                      <a:pt x="695887" y="360864"/>
                    </a:lnTo>
                    <a:lnTo>
                      <a:pt x="558756" y="215941"/>
                    </a:lnTo>
                    <a:close/>
                    <a:moveTo>
                      <a:pt x="290741" y="466039"/>
                    </a:moveTo>
                    <a:lnTo>
                      <a:pt x="201930" y="466039"/>
                    </a:lnTo>
                    <a:lnTo>
                      <a:pt x="201930" y="363188"/>
                    </a:lnTo>
                    <a:lnTo>
                      <a:pt x="290741" y="363188"/>
                    </a:lnTo>
                    <a:lnTo>
                      <a:pt x="290741" y="466039"/>
                    </a:lnTo>
                    <a:close/>
                    <a:moveTo>
                      <a:pt x="733663" y="191405"/>
                    </a:moveTo>
                    <a:lnTo>
                      <a:pt x="656539" y="284893"/>
                    </a:lnTo>
                    <a:lnTo>
                      <a:pt x="752380" y="385201"/>
                    </a:lnTo>
                    <a:lnTo>
                      <a:pt x="634356" y="385401"/>
                    </a:lnTo>
                    <a:lnTo>
                      <a:pt x="634356" y="578996"/>
                    </a:lnTo>
                    <a:lnTo>
                      <a:pt x="898217" y="578996"/>
                    </a:lnTo>
                    <a:lnTo>
                      <a:pt x="898217" y="385401"/>
                    </a:lnTo>
                    <a:lnTo>
                      <a:pt x="733663" y="191405"/>
                    </a:lnTo>
                    <a:close/>
                    <a:moveTo>
                      <a:pt x="816655" y="503434"/>
                    </a:moveTo>
                    <a:lnTo>
                      <a:pt x="768744" y="503434"/>
                    </a:lnTo>
                    <a:lnTo>
                      <a:pt x="768744" y="433311"/>
                    </a:lnTo>
                    <a:lnTo>
                      <a:pt x="816655" y="433311"/>
                    </a:lnTo>
                    <a:lnTo>
                      <a:pt x="816655" y="503434"/>
                    </a:lnTo>
                    <a:close/>
                  </a:path>
                </a:pathLst>
              </a:custGeom>
              <a:solidFill>
                <a:srgbClr val="39969D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4869048-8E81-4AFD-9B34-4AE129F34E26}"/>
                </a:ext>
              </a:extLst>
            </p:cNvPr>
            <p:cNvGrpSpPr/>
            <p:nvPr/>
          </p:nvGrpSpPr>
          <p:grpSpPr>
            <a:xfrm>
              <a:off x="5690206" y="5492685"/>
              <a:ext cx="283122" cy="289604"/>
              <a:chOff x="5690206" y="5492685"/>
              <a:chExt cx="283122" cy="289604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70ED01AB-7BA4-4C2B-9E55-FDF99269911F}"/>
                  </a:ext>
                </a:extLst>
              </p:cNvPr>
              <p:cNvSpPr/>
              <p:nvPr/>
            </p:nvSpPr>
            <p:spPr>
              <a:xfrm>
                <a:off x="5690206" y="5492685"/>
                <a:ext cx="283122" cy="2896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8F6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5D47D1B2-C978-46D7-9A37-98D2B803C329}"/>
                  </a:ext>
                </a:extLst>
              </p:cNvPr>
              <p:cNvGrpSpPr/>
              <p:nvPr/>
            </p:nvGrpSpPr>
            <p:grpSpPr>
              <a:xfrm>
                <a:off x="5737046" y="5535721"/>
                <a:ext cx="194680" cy="203531"/>
                <a:chOff x="4143461" y="2977324"/>
                <a:chExt cx="856688" cy="895636"/>
              </a:xfrm>
              <a:solidFill>
                <a:srgbClr val="0098F6"/>
              </a:solidFill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BDB291D9-B24C-43B4-A0D2-7AAE01BDB947}"/>
                    </a:ext>
                  </a:extLst>
                </p:cNvPr>
                <p:cNvSpPr/>
                <p:nvPr/>
              </p:nvSpPr>
              <p:spPr>
                <a:xfrm>
                  <a:off x="4705702" y="3371240"/>
                  <a:ext cx="85725" cy="85725"/>
                </a:xfrm>
                <a:custGeom>
                  <a:avLst/>
                  <a:gdLst>
                    <a:gd name="connsiteX0" fmla="*/ 80429 w 85725"/>
                    <a:gd name="connsiteY0" fmla="*/ 43786 h 85725"/>
                    <a:gd name="connsiteX1" fmla="*/ 43786 w 85725"/>
                    <a:gd name="connsiteY1" fmla="*/ 80429 h 85725"/>
                    <a:gd name="connsiteX2" fmla="*/ 7144 w 85725"/>
                    <a:gd name="connsiteY2" fmla="*/ 43786 h 85725"/>
                    <a:gd name="connsiteX3" fmla="*/ 43786 w 85725"/>
                    <a:gd name="connsiteY3" fmla="*/ 7144 h 85725"/>
                    <a:gd name="connsiteX4" fmla="*/ 80429 w 85725"/>
                    <a:gd name="connsiteY4" fmla="*/ 4378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29" y="43786"/>
                      </a:moveTo>
                      <a:cubicBezTo>
                        <a:pt x="80429" y="64024"/>
                        <a:pt x="64024" y="80429"/>
                        <a:pt x="43786" y="80429"/>
                      </a:cubicBezTo>
                      <a:cubicBezTo>
                        <a:pt x="23549" y="80429"/>
                        <a:pt x="7144" y="64024"/>
                        <a:pt x="7144" y="43786"/>
                      </a:cubicBezTo>
                      <a:cubicBezTo>
                        <a:pt x="7144" y="23549"/>
                        <a:pt x="23549" y="7144"/>
                        <a:pt x="43786" y="7144"/>
                      </a:cubicBezTo>
                      <a:cubicBezTo>
                        <a:pt x="64024" y="7144"/>
                        <a:pt x="80429" y="23549"/>
                        <a:pt x="80429" y="437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747FFB92-5D08-4FEC-B263-A710D8CCE996}"/>
                    </a:ext>
                  </a:extLst>
                </p:cNvPr>
                <p:cNvSpPr/>
                <p:nvPr/>
              </p:nvSpPr>
              <p:spPr>
                <a:xfrm>
                  <a:off x="4660973" y="3452117"/>
                  <a:ext cx="180975" cy="381000"/>
                </a:xfrm>
                <a:custGeom>
                  <a:avLst/>
                  <a:gdLst>
                    <a:gd name="connsiteX0" fmla="*/ 45196 w 180975"/>
                    <a:gd name="connsiteY0" fmla="*/ 354768 h 381000"/>
                    <a:gd name="connsiteX1" fmla="*/ 65732 w 180975"/>
                    <a:gd name="connsiteY1" fmla="*/ 375304 h 381000"/>
                    <a:gd name="connsiteX2" fmla="*/ 86277 w 180975"/>
                    <a:gd name="connsiteY2" fmla="*/ 354768 h 381000"/>
                    <a:gd name="connsiteX3" fmla="*/ 86297 w 180975"/>
                    <a:gd name="connsiteY3" fmla="*/ 182461 h 381000"/>
                    <a:gd name="connsiteX4" fmla="*/ 95441 w 180975"/>
                    <a:gd name="connsiteY4" fmla="*/ 182461 h 381000"/>
                    <a:gd name="connsiteX5" fmla="*/ 95383 w 180975"/>
                    <a:gd name="connsiteY5" fmla="*/ 354768 h 381000"/>
                    <a:gd name="connsiteX6" fmla="*/ 115919 w 180975"/>
                    <a:gd name="connsiteY6" fmla="*/ 375304 h 381000"/>
                    <a:gd name="connsiteX7" fmla="*/ 136446 w 180975"/>
                    <a:gd name="connsiteY7" fmla="*/ 354768 h 381000"/>
                    <a:gd name="connsiteX8" fmla="*/ 136541 w 180975"/>
                    <a:gd name="connsiteY8" fmla="*/ 57702 h 381000"/>
                    <a:gd name="connsiteX9" fmla="*/ 145542 w 180975"/>
                    <a:gd name="connsiteY9" fmla="*/ 57702 h 381000"/>
                    <a:gd name="connsiteX10" fmla="*/ 145542 w 180975"/>
                    <a:gd name="connsiteY10" fmla="*/ 167183 h 381000"/>
                    <a:gd name="connsiteX11" fmla="*/ 174212 w 180975"/>
                    <a:gd name="connsiteY11" fmla="*/ 167183 h 381000"/>
                    <a:gd name="connsiteX12" fmla="*/ 174212 w 180975"/>
                    <a:gd name="connsiteY12" fmla="*/ 55359 h 381000"/>
                    <a:gd name="connsiteX13" fmla="*/ 131455 w 180975"/>
                    <a:gd name="connsiteY13" fmla="*/ 7182 h 381000"/>
                    <a:gd name="connsiteX14" fmla="*/ 49340 w 180975"/>
                    <a:gd name="connsiteY14" fmla="*/ 7144 h 381000"/>
                    <a:gd name="connsiteX15" fmla="*/ 7144 w 180975"/>
                    <a:gd name="connsiteY15" fmla="*/ 54683 h 381000"/>
                    <a:gd name="connsiteX16" fmla="*/ 7144 w 180975"/>
                    <a:gd name="connsiteY16" fmla="*/ 167173 h 381000"/>
                    <a:gd name="connsiteX17" fmla="*/ 36033 w 180975"/>
                    <a:gd name="connsiteY17" fmla="*/ 167173 h 381000"/>
                    <a:gd name="connsiteX18" fmla="*/ 36033 w 180975"/>
                    <a:gd name="connsiteY18" fmla="*/ 57702 h 381000"/>
                    <a:gd name="connsiteX19" fmla="*/ 45225 w 180975"/>
                    <a:gd name="connsiteY19" fmla="*/ 57702 h 381000"/>
                    <a:gd name="connsiteX20" fmla="*/ 45196 w 180975"/>
                    <a:gd name="connsiteY20" fmla="*/ 354768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45196" y="354768"/>
                      </a:moveTo>
                      <a:cubicBezTo>
                        <a:pt x="45196" y="366103"/>
                        <a:pt x="54407" y="375304"/>
                        <a:pt x="65732" y="375304"/>
                      </a:cubicBezTo>
                      <a:cubicBezTo>
                        <a:pt x="77086" y="375304"/>
                        <a:pt x="86277" y="366103"/>
                        <a:pt x="86277" y="354768"/>
                      </a:cubicBezTo>
                      <a:lnTo>
                        <a:pt x="86297" y="182461"/>
                      </a:lnTo>
                      <a:lnTo>
                        <a:pt x="95441" y="182461"/>
                      </a:lnTo>
                      <a:lnTo>
                        <a:pt x="95383" y="354768"/>
                      </a:lnTo>
                      <a:cubicBezTo>
                        <a:pt x="95383" y="366103"/>
                        <a:pt x="104584" y="375304"/>
                        <a:pt x="115919" y="375304"/>
                      </a:cubicBezTo>
                      <a:cubicBezTo>
                        <a:pt x="127254" y="375304"/>
                        <a:pt x="136446" y="366103"/>
                        <a:pt x="136446" y="354768"/>
                      </a:cubicBezTo>
                      <a:lnTo>
                        <a:pt x="136541" y="57702"/>
                      </a:lnTo>
                      <a:lnTo>
                        <a:pt x="145542" y="57702"/>
                      </a:lnTo>
                      <a:lnTo>
                        <a:pt x="145542" y="167183"/>
                      </a:lnTo>
                      <a:cubicBezTo>
                        <a:pt x="145542" y="189195"/>
                        <a:pt x="174279" y="189195"/>
                        <a:pt x="174212" y="167183"/>
                      </a:cubicBezTo>
                      <a:lnTo>
                        <a:pt x="174212" y="55359"/>
                      </a:lnTo>
                      <a:cubicBezTo>
                        <a:pt x="174212" y="31023"/>
                        <a:pt x="159925" y="7182"/>
                        <a:pt x="131455" y="7182"/>
                      </a:cubicBezTo>
                      <a:lnTo>
                        <a:pt x="49340" y="7144"/>
                      </a:lnTo>
                      <a:cubicBezTo>
                        <a:pt x="23393" y="7144"/>
                        <a:pt x="7144" y="28299"/>
                        <a:pt x="7144" y="54683"/>
                      </a:cubicBezTo>
                      <a:lnTo>
                        <a:pt x="7144" y="167173"/>
                      </a:lnTo>
                      <a:cubicBezTo>
                        <a:pt x="7144" y="189033"/>
                        <a:pt x="36033" y="189033"/>
                        <a:pt x="36033" y="167173"/>
                      </a:cubicBezTo>
                      <a:lnTo>
                        <a:pt x="36033" y="57702"/>
                      </a:lnTo>
                      <a:lnTo>
                        <a:pt x="45225" y="57702"/>
                      </a:lnTo>
                      <a:lnTo>
                        <a:pt x="45196" y="3547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C7003C0F-B58A-4E32-85CF-E45F2585BDA3}"/>
                    </a:ext>
                  </a:extLst>
                </p:cNvPr>
                <p:cNvSpPr/>
                <p:nvPr/>
              </p:nvSpPr>
              <p:spPr>
                <a:xfrm>
                  <a:off x="4863903" y="3186694"/>
                  <a:ext cx="85725" cy="85725"/>
                </a:xfrm>
                <a:custGeom>
                  <a:avLst/>
                  <a:gdLst>
                    <a:gd name="connsiteX0" fmla="*/ 80429 w 85725"/>
                    <a:gd name="connsiteY0" fmla="*/ 43786 h 85725"/>
                    <a:gd name="connsiteX1" fmla="*/ 43786 w 85725"/>
                    <a:gd name="connsiteY1" fmla="*/ 80429 h 85725"/>
                    <a:gd name="connsiteX2" fmla="*/ 7144 w 85725"/>
                    <a:gd name="connsiteY2" fmla="*/ 43786 h 85725"/>
                    <a:gd name="connsiteX3" fmla="*/ 43786 w 85725"/>
                    <a:gd name="connsiteY3" fmla="*/ 7144 h 85725"/>
                    <a:gd name="connsiteX4" fmla="*/ 80429 w 85725"/>
                    <a:gd name="connsiteY4" fmla="*/ 4378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29" y="43786"/>
                      </a:moveTo>
                      <a:cubicBezTo>
                        <a:pt x="80429" y="64024"/>
                        <a:pt x="64024" y="80429"/>
                        <a:pt x="43786" y="80429"/>
                      </a:cubicBezTo>
                      <a:cubicBezTo>
                        <a:pt x="23549" y="80429"/>
                        <a:pt x="7144" y="64024"/>
                        <a:pt x="7144" y="43786"/>
                      </a:cubicBezTo>
                      <a:cubicBezTo>
                        <a:pt x="7144" y="23549"/>
                        <a:pt x="23549" y="7144"/>
                        <a:pt x="43786" y="7144"/>
                      </a:cubicBezTo>
                      <a:cubicBezTo>
                        <a:pt x="64024" y="7144"/>
                        <a:pt x="80429" y="23549"/>
                        <a:pt x="80429" y="437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D31953C1-DAE3-4CB2-9E66-EB8A786116E6}"/>
                    </a:ext>
                  </a:extLst>
                </p:cNvPr>
                <p:cNvSpPr/>
                <p:nvPr/>
              </p:nvSpPr>
              <p:spPr>
                <a:xfrm>
                  <a:off x="4819174" y="3267570"/>
                  <a:ext cx="180975" cy="381000"/>
                </a:xfrm>
                <a:custGeom>
                  <a:avLst/>
                  <a:gdLst>
                    <a:gd name="connsiteX0" fmla="*/ 45196 w 180975"/>
                    <a:gd name="connsiteY0" fmla="*/ 354768 h 381000"/>
                    <a:gd name="connsiteX1" fmla="*/ 65732 w 180975"/>
                    <a:gd name="connsiteY1" fmla="*/ 375304 h 381000"/>
                    <a:gd name="connsiteX2" fmla="*/ 86278 w 180975"/>
                    <a:gd name="connsiteY2" fmla="*/ 354768 h 381000"/>
                    <a:gd name="connsiteX3" fmla="*/ 86297 w 180975"/>
                    <a:gd name="connsiteY3" fmla="*/ 182461 h 381000"/>
                    <a:gd name="connsiteX4" fmla="*/ 95441 w 180975"/>
                    <a:gd name="connsiteY4" fmla="*/ 182461 h 381000"/>
                    <a:gd name="connsiteX5" fmla="*/ 95383 w 180975"/>
                    <a:gd name="connsiteY5" fmla="*/ 354768 h 381000"/>
                    <a:gd name="connsiteX6" fmla="*/ 115919 w 180975"/>
                    <a:gd name="connsiteY6" fmla="*/ 375304 h 381000"/>
                    <a:gd name="connsiteX7" fmla="*/ 136446 w 180975"/>
                    <a:gd name="connsiteY7" fmla="*/ 354768 h 381000"/>
                    <a:gd name="connsiteX8" fmla="*/ 136541 w 180975"/>
                    <a:gd name="connsiteY8" fmla="*/ 57702 h 381000"/>
                    <a:gd name="connsiteX9" fmla="*/ 145542 w 180975"/>
                    <a:gd name="connsiteY9" fmla="*/ 57702 h 381000"/>
                    <a:gd name="connsiteX10" fmla="*/ 145542 w 180975"/>
                    <a:gd name="connsiteY10" fmla="*/ 167183 h 381000"/>
                    <a:gd name="connsiteX11" fmla="*/ 174212 w 180975"/>
                    <a:gd name="connsiteY11" fmla="*/ 167183 h 381000"/>
                    <a:gd name="connsiteX12" fmla="*/ 174212 w 180975"/>
                    <a:gd name="connsiteY12" fmla="*/ 55359 h 381000"/>
                    <a:gd name="connsiteX13" fmla="*/ 131455 w 180975"/>
                    <a:gd name="connsiteY13" fmla="*/ 7182 h 381000"/>
                    <a:gd name="connsiteX14" fmla="*/ 49340 w 180975"/>
                    <a:gd name="connsiteY14" fmla="*/ 7144 h 381000"/>
                    <a:gd name="connsiteX15" fmla="*/ 7144 w 180975"/>
                    <a:gd name="connsiteY15" fmla="*/ 54683 h 381000"/>
                    <a:gd name="connsiteX16" fmla="*/ 7144 w 180975"/>
                    <a:gd name="connsiteY16" fmla="*/ 167173 h 381000"/>
                    <a:gd name="connsiteX17" fmla="*/ 36033 w 180975"/>
                    <a:gd name="connsiteY17" fmla="*/ 167173 h 381000"/>
                    <a:gd name="connsiteX18" fmla="*/ 36033 w 180975"/>
                    <a:gd name="connsiteY18" fmla="*/ 57702 h 381000"/>
                    <a:gd name="connsiteX19" fmla="*/ 45225 w 180975"/>
                    <a:gd name="connsiteY19" fmla="*/ 57702 h 381000"/>
                    <a:gd name="connsiteX20" fmla="*/ 45196 w 180975"/>
                    <a:gd name="connsiteY20" fmla="*/ 354768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45196" y="354768"/>
                      </a:moveTo>
                      <a:cubicBezTo>
                        <a:pt x="45196" y="366103"/>
                        <a:pt x="54407" y="375304"/>
                        <a:pt x="65732" y="375304"/>
                      </a:cubicBezTo>
                      <a:cubicBezTo>
                        <a:pt x="77086" y="375304"/>
                        <a:pt x="86278" y="366103"/>
                        <a:pt x="86278" y="354768"/>
                      </a:cubicBezTo>
                      <a:lnTo>
                        <a:pt x="86297" y="182461"/>
                      </a:lnTo>
                      <a:lnTo>
                        <a:pt x="95441" y="182461"/>
                      </a:lnTo>
                      <a:lnTo>
                        <a:pt x="95383" y="354768"/>
                      </a:lnTo>
                      <a:cubicBezTo>
                        <a:pt x="95383" y="366103"/>
                        <a:pt x="104585" y="375304"/>
                        <a:pt x="115919" y="375304"/>
                      </a:cubicBezTo>
                      <a:cubicBezTo>
                        <a:pt x="127254" y="375304"/>
                        <a:pt x="136446" y="366103"/>
                        <a:pt x="136446" y="354768"/>
                      </a:cubicBezTo>
                      <a:lnTo>
                        <a:pt x="136541" y="57702"/>
                      </a:lnTo>
                      <a:lnTo>
                        <a:pt x="145542" y="57702"/>
                      </a:lnTo>
                      <a:lnTo>
                        <a:pt x="145542" y="167183"/>
                      </a:lnTo>
                      <a:cubicBezTo>
                        <a:pt x="145542" y="189195"/>
                        <a:pt x="174279" y="189195"/>
                        <a:pt x="174212" y="167183"/>
                      </a:cubicBezTo>
                      <a:lnTo>
                        <a:pt x="174212" y="55359"/>
                      </a:lnTo>
                      <a:cubicBezTo>
                        <a:pt x="174212" y="31023"/>
                        <a:pt x="159925" y="7182"/>
                        <a:pt x="131455" y="7182"/>
                      </a:cubicBezTo>
                      <a:lnTo>
                        <a:pt x="49340" y="7144"/>
                      </a:lnTo>
                      <a:cubicBezTo>
                        <a:pt x="23393" y="7144"/>
                        <a:pt x="7144" y="28299"/>
                        <a:pt x="7144" y="54683"/>
                      </a:cubicBezTo>
                      <a:lnTo>
                        <a:pt x="7144" y="167173"/>
                      </a:lnTo>
                      <a:cubicBezTo>
                        <a:pt x="7144" y="189033"/>
                        <a:pt x="36033" y="189033"/>
                        <a:pt x="36033" y="167173"/>
                      </a:cubicBezTo>
                      <a:lnTo>
                        <a:pt x="36033" y="57702"/>
                      </a:lnTo>
                      <a:lnTo>
                        <a:pt x="45225" y="57702"/>
                      </a:lnTo>
                      <a:lnTo>
                        <a:pt x="45196" y="3547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1BFA3996-37CD-4D69-9A30-01B874ED459F}"/>
                    </a:ext>
                  </a:extLst>
                </p:cNvPr>
                <p:cNvSpPr/>
                <p:nvPr/>
              </p:nvSpPr>
              <p:spPr>
                <a:xfrm>
                  <a:off x="4706693" y="3005328"/>
                  <a:ext cx="85725" cy="85725"/>
                </a:xfrm>
                <a:custGeom>
                  <a:avLst/>
                  <a:gdLst>
                    <a:gd name="connsiteX0" fmla="*/ 80410 w 85725"/>
                    <a:gd name="connsiteY0" fmla="*/ 43777 h 85725"/>
                    <a:gd name="connsiteX1" fmla="*/ 43777 w 85725"/>
                    <a:gd name="connsiteY1" fmla="*/ 80410 h 85725"/>
                    <a:gd name="connsiteX2" fmla="*/ 7144 w 85725"/>
                    <a:gd name="connsiteY2" fmla="*/ 43777 h 85725"/>
                    <a:gd name="connsiteX3" fmla="*/ 43777 w 85725"/>
                    <a:gd name="connsiteY3" fmla="*/ 7144 h 85725"/>
                    <a:gd name="connsiteX4" fmla="*/ 80410 w 85725"/>
                    <a:gd name="connsiteY4" fmla="*/ 4377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10" y="43777"/>
                      </a:moveTo>
                      <a:cubicBezTo>
                        <a:pt x="80410" y="64009"/>
                        <a:pt x="64009" y="80410"/>
                        <a:pt x="43777" y="80410"/>
                      </a:cubicBezTo>
                      <a:cubicBezTo>
                        <a:pt x="23545" y="80410"/>
                        <a:pt x="7144" y="64009"/>
                        <a:pt x="7144" y="43777"/>
                      </a:cubicBezTo>
                      <a:cubicBezTo>
                        <a:pt x="7144" y="23545"/>
                        <a:pt x="23545" y="7144"/>
                        <a:pt x="43777" y="7144"/>
                      </a:cubicBezTo>
                      <a:cubicBezTo>
                        <a:pt x="64009" y="7144"/>
                        <a:pt x="80410" y="23545"/>
                        <a:pt x="80410" y="437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0F5AFFA3-0B8B-4047-9322-D8364AA7DC9E}"/>
                    </a:ext>
                  </a:extLst>
                </p:cNvPr>
                <p:cNvSpPr/>
                <p:nvPr/>
              </p:nvSpPr>
              <p:spPr>
                <a:xfrm>
                  <a:off x="4661964" y="3086205"/>
                  <a:ext cx="180975" cy="295275"/>
                </a:xfrm>
                <a:custGeom>
                  <a:avLst/>
                  <a:gdLst>
                    <a:gd name="connsiteX0" fmla="*/ 131455 w 180975"/>
                    <a:gd name="connsiteY0" fmla="*/ 7182 h 295275"/>
                    <a:gd name="connsiteX1" fmla="*/ 49340 w 180975"/>
                    <a:gd name="connsiteY1" fmla="*/ 7144 h 295275"/>
                    <a:gd name="connsiteX2" fmla="*/ 7144 w 180975"/>
                    <a:gd name="connsiteY2" fmla="*/ 54683 h 295275"/>
                    <a:gd name="connsiteX3" fmla="*/ 7144 w 180975"/>
                    <a:gd name="connsiteY3" fmla="*/ 167173 h 295275"/>
                    <a:gd name="connsiteX4" fmla="*/ 36033 w 180975"/>
                    <a:gd name="connsiteY4" fmla="*/ 167173 h 295275"/>
                    <a:gd name="connsiteX5" fmla="*/ 36033 w 180975"/>
                    <a:gd name="connsiteY5" fmla="*/ 57693 h 295275"/>
                    <a:gd name="connsiteX6" fmla="*/ 45225 w 180975"/>
                    <a:gd name="connsiteY6" fmla="*/ 57693 h 295275"/>
                    <a:gd name="connsiteX7" fmla="*/ 45196 w 180975"/>
                    <a:gd name="connsiteY7" fmla="*/ 296837 h 295275"/>
                    <a:gd name="connsiteX8" fmla="*/ 86277 w 180975"/>
                    <a:gd name="connsiteY8" fmla="*/ 285769 h 295275"/>
                    <a:gd name="connsiteX9" fmla="*/ 86287 w 180975"/>
                    <a:gd name="connsiteY9" fmla="*/ 182451 h 295275"/>
                    <a:gd name="connsiteX10" fmla="*/ 95431 w 180975"/>
                    <a:gd name="connsiteY10" fmla="*/ 182451 h 295275"/>
                    <a:gd name="connsiteX11" fmla="*/ 95402 w 180975"/>
                    <a:gd name="connsiteY11" fmla="*/ 282454 h 295275"/>
                    <a:gd name="connsiteX12" fmla="*/ 136474 w 180975"/>
                    <a:gd name="connsiteY12" fmla="*/ 258918 h 295275"/>
                    <a:gd name="connsiteX13" fmla="*/ 136541 w 180975"/>
                    <a:gd name="connsiteY13" fmla="*/ 57683 h 295275"/>
                    <a:gd name="connsiteX14" fmla="*/ 145542 w 180975"/>
                    <a:gd name="connsiteY14" fmla="*/ 57683 h 295275"/>
                    <a:gd name="connsiteX15" fmla="*/ 145542 w 180975"/>
                    <a:gd name="connsiteY15" fmla="*/ 167164 h 295275"/>
                    <a:gd name="connsiteX16" fmla="*/ 174212 w 180975"/>
                    <a:gd name="connsiteY16" fmla="*/ 167164 h 295275"/>
                    <a:gd name="connsiteX17" fmla="*/ 174212 w 180975"/>
                    <a:gd name="connsiteY17" fmla="*/ 55350 h 295275"/>
                    <a:gd name="connsiteX18" fmla="*/ 131455 w 180975"/>
                    <a:gd name="connsiteY18" fmla="*/ 7182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0975" h="295275">
                      <a:moveTo>
                        <a:pt x="131455" y="7182"/>
                      </a:moveTo>
                      <a:lnTo>
                        <a:pt x="49340" y="7144"/>
                      </a:lnTo>
                      <a:cubicBezTo>
                        <a:pt x="23393" y="7144"/>
                        <a:pt x="7144" y="28299"/>
                        <a:pt x="7144" y="54683"/>
                      </a:cubicBezTo>
                      <a:lnTo>
                        <a:pt x="7144" y="167173"/>
                      </a:lnTo>
                      <a:cubicBezTo>
                        <a:pt x="7144" y="189033"/>
                        <a:pt x="36033" y="189033"/>
                        <a:pt x="36033" y="167173"/>
                      </a:cubicBezTo>
                      <a:lnTo>
                        <a:pt x="36033" y="57693"/>
                      </a:lnTo>
                      <a:lnTo>
                        <a:pt x="45225" y="57693"/>
                      </a:lnTo>
                      <a:lnTo>
                        <a:pt x="45196" y="296837"/>
                      </a:lnTo>
                      <a:cubicBezTo>
                        <a:pt x="60236" y="293637"/>
                        <a:pt x="74028" y="289922"/>
                        <a:pt x="86277" y="285769"/>
                      </a:cubicBezTo>
                      <a:lnTo>
                        <a:pt x="86287" y="182451"/>
                      </a:lnTo>
                      <a:lnTo>
                        <a:pt x="95431" y="182451"/>
                      </a:lnTo>
                      <a:lnTo>
                        <a:pt x="95402" y="282454"/>
                      </a:lnTo>
                      <a:cubicBezTo>
                        <a:pt x="113452" y="275549"/>
                        <a:pt x="127492" y="267586"/>
                        <a:pt x="136474" y="258918"/>
                      </a:cubicBezTo>
                      <a:lnTo>
                        <a:pt x="136541" y="57683"/>
                      </a:lnTo>
                      <a:lnTo>
                        <a:pt x="145542" y="57683"/>
                      </a:lnTo>
                      <a:lnTo>
                        <a:pt x="145542" y="167164"/>
                      </a:lnTo>
                      <a:cubicBezTo>
                        <a:pt x="145542" y="189176"/>
                        <a:pt x="174279" y="189176"/>
                        <a:pt x="174212" y="167164"/>
                      </a:cubicBezTo>
                      <a:lnTo>
                        <a:pt x="174212" y="55350"/>
                      </a:lnTo>
                      <a:cubicBezTo>
                        <a:pt x="174212" y="31023"/>
                        <a:pt x="159925" y="7182"/>
                        <a:pt x="131455" y="71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4424A1FC-2A21-4F39-8C03-A2B5CC38B881}"/>
                    </a:ext>
                  </a:extLst>
                </p:cNvPr>
                <p:cNvSpPr/>
                <p:nvPr/>
              </p:nvSpPr>
              <p:spPr>
                <a:xfrm>
                  <a:off x="4350725" y="3371240"/>
                  <a:ext cx="85725" cy="85725"/>
                </a:xfrm>
                <a:custGeom>
                  <a:avLst/>
                  <a:gdLst>
                    <a:gd name="connsiteX0" fmla="*/ 80429 w 85725"/>
                    <a:gd name="connsiteY0" fmla="*/ 43786 h 85725"/>
                    <a:gd name="connsiteX1" fmla="*/ 43786 w 85725"/>
                    <a:gd name="connsiteY1" fmla="*/ 80429 h 85725"/>
                    <a:gd name="connsiteX2" fmla="*/ 7144 w 85725"/>
                    <a:gd name="connsiteY2" fmla="*/ 43786 h 85725"/>
                    <a:gd name="connsiteX3" fmla="*/ 43786 w 85725"/>
                    <a:gd name="connsiteY3" fmla="*/ 7144 h 85725"/>
                    <a:gd name="connsiteX4" fmla="*/ 80429 w 85725"/>
                    <a:gd name="connsiteY4" fmla="*/ 4378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29" y="43786"/>
                      </a:moveTo>
                      <a:cubicBezTo>
                        <a:pt x="80429" y="64024"/>
                        <a:pt x="64024" y="80429"/>
                        <a:pt x="43786" y="80429"/>
                      </a:cubicBezTo>
                      <a:cubicBezTo>
                        <a:pt x="23549" y="80429"/>
                        <a:pt x="7144" y="64024"/>
                        <a:pt x="7144" y="43786"/>
                      </a:cubicBezTo>
                      <a:cubicBezTo>
                        <a:pt x="7144" y="23549"/>
                        <a:pt x="23549" y="7144"/>
                        <a:pt x="43786" y="7144"/>
                      </a:cubicBezTo>
                      <a:cubicBezTo>
                        <a:pt x="64024" y="7144"/>
                        <a:pt x="80429" y="23549"/>
                        <a:pt x="80429" y="437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28B11AFD-61A5-49CB-8EE7-07A9E08ED922}"/>
                    </a:ext>
                  </a:extLst>
                </p:cNvPr>
                <p:cNvSpPr/>
                <p:nvPr/>
              </p:nvSpPr>
              <p:spPr>
                <a:xfrm>
                  <a:off x="4301661" y="3452117"/>
                  <a:ext cx="180975" cy="381000"/>
                </a:xfrm>
                <a:custGeom>
                  <a:avLst/>
                  <a:gdLst>
                    <a:gd name="connsiteX0" fmla="*/ 136131 w 180975"/>
                    <a:gd name="connsiteY0" fmla="*/ 57702 h 381000"/>
                    <a:gd name="connsiteX1" fmla="*/ 145323 w 180975"/>
                    <a:gd name="connsiteY1" fmla="*/ 57702 h 381000"/>
                    <a:gd name="connsiteX2" fmla="*/ 145323 w 180975"/>
                    <a:gd name="connsiteY2" fmla="*/ 167173 h 381000"/>
                    <a:gd name="connsiteX3" fmla="*/ 174212 w 180975"/>
                    <a:gd name="connsiteY3" fmla="*/ 167173 h 381000"/>
                    <a:gd name="connsiteX4" fmla="*/ 174212 w 180975"/>
                    <a:gd name="connsiteY4" fmla="*/ 54683 h 381000"/>
                    <a:gd name="connsiteX5" fmla="*/ 132017 w 180975"/>
                    <a:gd name="connsiteY5" fmla="*/ 7144 h 381000"/>
                    <a:gd name="connsiteX6" fmla="*/ 49902 w 180975"/>
                    <a:gd name="connsiteY6" fmla="*/ 7182 h 381000"/>
                    <a:gd name="connsiteX7" fmla="*/ 7144 w 180975"/>
                    <a:gd name="connsiteY7" fmla="*/ 55359 h 381000"/>
                    <a:gd name="connsiteX8" fmla="*/ 7144 w 180975"/>
                    <a:gd name="connsiteY8" fmla="*/ 167173 h 381000"/>
                    <a:gd name="connsiteX9" fmla="*/ 35814 w 180975"/>
                    <a:gd name="connsiteY9" fmla="*/ 167173 h 381000"/>
                    <a:gd name="connsiteX10" fmla="*/ 35814 w 180975"/>
                    <a:gd name="connsiteY10" fmla="*/ 57693 h 381000"/>
                    <a:gd name="connsiteX11" fmla="*/ 44815 w 180975"/>
                    <a:gd name="connsiteY11" fmla="*/ 57693 h 381000"/>
                    <a:gd name="connsiteX12" fmla="*/ 44910 w 180975"/>
                    <a:gd name="connsiteY12" fmla="*/ 354759 h 381000"/>
                    <a:gd name="connsiteX13" fmla="*/ 65437 w 180975"/>
                    <a:gd name="connsiteY13" fmla="*/ 375295 h 381000"/>
                    <a:gd name="connsiteX14" fmla="*/ 85973 w 180975"/>
                    <a:gd name="connsiteY14" fmla="*/ 354759 h 381000"/>
                    <a:gd name="connsiteX15" fmla="*/ 85916 w 180975"/>
                    <a:gd name="connsiteY15" fmla="*/ 182451 h 381000"/>
                    <a:gd name="connsiteX16" fmla="*/ 95060 w 180975"/>
                    <a:gd name="connsiteY16" fmla="*/ 182451 h 381000"/>
                    <a:gd name="connsiteX17" fmla="*/ 95079 w 180975"/>
                    <a:gd name="connsiteY17" fmla="*/ 354759 h 381000"/>
                    <a:gd name="connsiteX18" fmla="*/ 115624 w 180975"/>
                    <a:gd name="connsiteY18" fmla="*/ 375295 h 381000"/>
                    <a:gd name="connsiteX19" fmla="*/ 136160 w 180975"/>
                    <a:gd name="connsiteY19" fmla="*/ 354759 h 381000"/>
                    <a:gd name="connsiteX20" fmla="*/ 136131 w 180975"/>
                    <a:gd name="connsiteY20" fmla="*/ 57702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136131" y="57702"/>
                      </a:moveTo>
                      <a:lnTo>
                        <a:pt x="145323" y="57702"/>
                      </a:lnTo>
                      <a:lnTo>
                        <a:pt x="145323" y="167173"/>
                      </a:lnTo>
                      <a:cubicBezTo>
                        <a:pt x="145323" y="189033"/>
                        <a:pt x="174212" y="189033"/>
                        <a:pt x="174212" y="167173"/>
                      </a:cubicBezTo>
                      <a:lnTo>
                        <a:pt x="174212" y="54683"/>
                      </a:lnTo>
                      <a:cubicBezTo>
                        <a:pt x="174212" y="28289"/>
                        <a:pt x="157963" y="7144"/>
                        <a:pt x="132017" y="7144"/>
                      </a:cubicBezTo>
                      <a:lnTo>
                        <a:pt x="49902" y="7182"/>
                      </a:lnTo>
                      <a:cubicBezTo>
                        <a:pt x="21431" y="7182"/>
                        <a:pt x="7144" y="31023"/>
                        <a:pt x="7144" y="55359"/>
                      </a:cubicBezTo>
                      <a:lnTo>
                        <a:pt x="7144" y="167173"/>
                      </a:lnTo>
                      <a:cubicBezTo>
                        <a:pt x="7077" y="189186"/>
                        <a:pt x="35814" y="189186"/>
                        <a:pt x="35814" y="167173"/>
                      </a:cubicBezTo>
                      <a:lnTo>
                        <a:pt x="35814" y="57693"/>
                      </a:lnTo>
                      <a:lnTo>
                        <a:pt x="44815" y="57693"/>
                      </a:lnTo>
                      <a:lnTo>
                        <a:pt x="44910" y="354759"/>
                      </a:lnTo>
                      <a:cubicBezTo>
                        <a:pt x="44910" y="366093"/>
                        <a:pt x="54102" y="375295"/>
                        <a:pt x="65437" y="375295"/>
                      </a:cubicBezTo>
                      <a:cubicBezTo>
                        <a:pt x="76772" y="375295"/>
                        <a:pt x="85973" y="366093"/>
                        <a:pt x="85973" y="354759"/>
                      </a:cubicBezTo>
                      <a:lnTo>
                        <a:pt x="85916" y="182451"/>
                      </a:lnTo>
                      <a:lnTo>
                        <a:pt x="95060" y="182451"/>
                      </a:lnTo>
                      <a:lnTo>
                        <a:pt x="95079" y="354759"/>
                      </a:lnTo>
                      <a:cubicBezTo>
                        <a:pt x="95079" y="366093"/>
                        <a:pt x="104270" y="375295"/>
                        <a:pt x="115624" y="375295"/>
                      </a:cubicBezTo>
                      <a:cubicBezTo>
                        <a:pt x="126949" y="375295"/>
                        <a:pt x="136160" y="366093"/>
                        <a:pt x="136160" y="354759"/>
                      </a:cubicBezTo>
                      <a:lnTo>
                        <a:pt x="136131" y="577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31FF156D-093C-4854-A712-C15A0AB3EC34}"/>
                    </a:ext>
                  </a:extLst>
                </p:cNvPr>
                <p:cNvSpPr/>
                <p:nvPr/>
              </p:nvSpPr>
              <p:spPr>
                <a:xfrm>
                  <a:off x="4192524" y="3186694"/>
                  <a:ext cx="85725" cy="85725"/>
                </a:xfrm>
                <a:custGeom>
                  <a:avLst/>
                  <a:gdLst>
                    <a:gd name="connsiteX0" fmla="*/ 80429 w 85725"/>
                    <a:gd name="connsiteY0" fmla="*/ 43786 h 85725"/>
                    <a:gd name="connsiteX1" fmla="*/ 43786 w 85725"/>
                    <a:gd name="connsiteY1" fmla="*/ 80429 h 85725"/>
                    <a:gd name="connsiteX2" fmla="*/ 7144 w 85725"/>
                    <a:gd name="connsiteY2" fmla="*/ 43786 h 85725"/>
                    <a:gd name="connsiteX3" fmla="*/ 43786 w 85725"/>
                    <a:gd name="connsiteY3" fmla="*/ 7144 h 85725"/>
                    <a:gd name="connsiteX4" fmla="*/ 80429 w 85725"/>
                    <a:gd name="connsiteY4" fmla="*/ 4378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29" y="43786"/>
                      </a:moveTo>
                      <a:cubicBezTo>
                        <a:pt x="80429" y="64024"/>
                        <a:pt x="64024" y="80429"/>
                        <a:pt x="43786" y="80429"/>
                      </a:cubicBezTo>
                      <a:cubicBezTo>
                        <a:pt x="23549" y="80429"/>
                        <a:pt x="7144" y="64024"/>
                        <a:pt x="7144" y="43786"/>
                      </a:cubicBezTo>
                      <a:cubicBezTo>
                        <a:pt x="7144" y="23549"/>
                        <a:pt x="23549" y="7144"/>
                        <a:pt x="43786" y="7144"/>
                      </a:cubicBezTo>
                      <a:cubicBezTo>
                        <a:pt x="64024" y="7144"/>
                        <a:pt x="80429" y="23549"/>
                        <a:pt x="80429" y="437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7D6CC963-A93C-4291-A45F-6031BF7B5FED}"/>
                    </a:ext>
                  </a:extLst>
                </p:cNvPr>
                <p:cNvSpPr/>
                <p:nvPr/>
              </p:nvSpPr>
              <p:spPr>
                <a:xfrm>
                  <a:off x="4143461" y="3267570"/>
                  <a:ext cx="180975" cy="381000"/>
                </a:xfrm>
                <a:custGeom>
                  <a:avLst/>
                  <a:gdLst>
                    <a:gd name="connsiteX0" fmla="*/ 136131 w 180975"/>
                    <a:gd name="connsiteY0" fmla="*/ 57702 h 381000"/>
                    <a:gd name="connsiteX1" fmla="*/ 145323 w 180975"/>
                    <a:gd name="connsiteY1" fmla="*/ 57702 h 381000"/>
                    <a:gd name="connsiteX2" fmla="*/ 145323 w 180975"/>
                    <a:gd name="connsiteY2" fmla="*/ 167173 h 381000"/>
                    <a:gd name="connsiteX3" fmla="*/ 174212 w 180975"/>
                    <a:gd name="connsiteY3" fmla="*/ 167173 h 381000"/>
                    <a:gd name="connsiteX4" fmla="*/ 174212 w 180975"/>
                    <a:gd name="connsiteY4" fmla="*/ 54683 h 381000"/>
                    <a:gd name="connsiteX5" fmla="*/ 132017 w 180975"/>
                    <a:gd name="connsiteY5" fmla="*/ 7144 h 381000"/>
                    <a:gd name="connsiteX6" fmla="*/ 49902 w 180975"/>
                    <a:gd name="connsiteY6" fmla="*/ 7182 h 381000"/>
                    <a:gd name="connsiteX7" fmla="*/ 7144 w 180975"/>
                    <a:gd name="connsiteY7" fmla="*/ 55359 h 381000"/>
                    <a:gd name="connsiteX8" fmla="*/ 7144 w 180975"/>
                    <a:gd name="connsiteY8" fmla="*/ 167173 h 381000"/>
                    <a:gd name="connsiteX9" fmla="*/ 35814 w 180975"/>
                    <a:gd name="connsiteY9" fmla="*/ 167173 h 381000"/>
                    <a:gd name="connsiteX10" fmla="*/ 35814 w 180975"/>
                    <a:gd name="connsiteY10" fmla="*/ 57693 h 381000"/>
                    <a:gd name="connsiteX11" fmla="*/ 44815 w 180975"/>
                    <a:gd name="connsiteY11" fmla="*/ 57693 h 381000"/>
                    <a:gd name="connsiteX12" fmla="*/ 44910 w 180975"/>
                    <a:gd name="connsiteY12" fmla="*/ 354759 h 381000"/>
                    <a:gd name="connsiteX13" fmla="*/ 65437 w 180975"/>
                    <a:gd name="connsiteY13" fmla="*/ 375295 h 381000"/>
                    <a:gd name="connsiteX14" fmla="*/ 85973 w 180975"/>
                    <a:gd name="connsiteY14" fmla="*/ 354759 h 381000"/>
                    <a:gd name="connsiteX15" fmla="*/ 85916 w 180975"/>
                    <a:gd name="connsiteY15" fmla="*/ 182451 h 381000"/>
                    <a:gd name="connsiteX16" fmla="*/ 95060 w 180975"/>
                    <a:gd name="connsiteY16" fmla="*/ 182451 h 381000"/>
                    <a:gd name="connsiteX17" fmla="*/ 95079 w 180975"/>
                    <a:gd name="connsiteY17" fmla="*/ 354759 h 381000"/>
                    <a:gd name="connsiteX18" fmla="*/ 115624 w 180975"/>
                    <a:gd name="connsiteY18" fmla="*/ 375295 h 381000"/>
                    <a:gd name="connsiteX19" fmla="*/ 136160 w 180975"/>
                    <a:gd name="connsiteY19" fmla="*/ 354759 h 381000"/>
                    <a:gd name="connsiteX20" fmla="*/ 136131 w 180975"/>
                    <a:gd name="connsiteY20" fmla="*/ 57702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136131" y="57702"/>
                      </a:moveTo>
                      <a:lnTo>
                        <a:pt x="145323" y="57702"/>
                      </a:lnTo>
                      <a:lnTo>
                        <a:pt x="145323" y="167173"/>
                      </a:lnTo>
                      <a:cubicBezTo>
                        <a:pt x="145323" y="189033"/>
                        <a:pt x="174212" y="189033"/>
                        <a:pt x="174212" y="167173"/>
                      </a:cubicBezTo>
                      <a:lnTo>
                        <a:pt x="174212" y="54683"/>
                      </a:lnTo>
                      <a:cubicBezTo>
                        <a:pt x="174212" y="28289"/>
                        <a:pt x="157963" y="7144"/>
                        <a:pt x="132017" y="7144"/>
                      </a:cubicBezTo>
                      <a:lnTo>
                        <a:pt x="49902" y="7182"/>
                      </a:lnTo>
                      <a:cubicBezTo>
                        <a:pt x="21431" y="7182"/>
                        <a:pt x="7144" y="31023"/>
                        <a:pt x="7144" y="55359"/>
                      </a:cubicBezTo>
                      <a:lnTo>
                        <a:pt x="7144" y="167173"/>
                      </a:lnTo>
                      <a:cubicBezTo>
                        <a:pt x="7077" y="189186"/>
                        <a:pt x="35814" y="189186"/>
                        <a:pt x="35814" y="167173"/>
                      </a:cubicBezTo>
                      <a:lnTo>
                        <a:pt x="35814" y="57693"/>
                      </a:lnTo>
                      <a:lnTo>
                        <a:pt x="44815" y="57693"/>
                      </a:lnTo>
                      <a:lnTo>
                        <a:pt x="44910" y="354759"/>
                      </a:lnTo>
                      <a:cubicBezTo>
                        <a:pt x="44910" y="366093"/>
                        <a:pt x="54102" y="375295"/>
                        <a:pt x="65437" y="375295"/>
                      </a:cubicBezTo>
                      <a:cubicBezTo>
                        <a:pt x="76772" y="375295"/>
                        <a:pt x="85973" y="366093"/>
                        <a:pt x="85973" y="354759"/>
                      </a:cubicBezTo>
                      <a:lnTo>
                        <a:pt x="85916" y="182451"/>
                      </a:lnTo>
                      <a:lnTo>
                        <a:pt x="95060" y="182451"/>
                      </a:lnTo>
                      <a:lnTo>
                        <a:pt x="95079" y="354759"/>
                      </a:lnTo>
                      <a:cubicBezTo>
                        <a:pt x="95079" y="366093"/>
                        <a:pt x="104270" y="375295"/>
                        <a:pt x="115624" y="375295"/>
                      </a:cubicBezTo>
                      <a:cubicBezTo>
                        <a:pt x="126949" y="375295"/>
                        <a:pt x="136160" y="366093"/>
                        <a:pt x="136160" y="354759"/>
                      </a:cubicBezTo>
                      <a:lnTo>
                        <a:pt x="136131" y="577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22D9586D-332D-44C1-8EA6-01A39698EA84}"/>
                    </a:ext>
                  </a:extLst>
                </p:cNvPr>
                <p:cNvSpPr/>
                <p:nvPr/>
              </p:nvSpPr>
              <p:spPr>
                <a:xfrm>
                  <a:off x="4349753" y="3005328"/>
                  <a:ext cx="85725" cy="85725"/>
                </a:xfrm>
                <a:custGeom>
                  <a:avLst/>
                  <a:gdLst>
                    <a:gd name="connsiteX0" fmla="*/ 80410 w 85725"/>
                    <a:gd name="connsiteY0" fmla="*/ 43777 h 85725"/>
                    <a:gd name="connsiteX1" fmla="*/ 43777 w 85725"/>
                    <a:gd name="connsiteY1" fmla="*/ 80410 h 85725"/>
                    <a:gd name="connsiteX2" fmla="*/ 7144 w 85725"/>
                    <a:gd name="connsiteY2" fmla="*/ 43777 h 85725"/>
                    <a:gd name="connsiteX3" fmla="*/ 43777 w 85725"/>
                    <a:gd name="connsiteY3" fmla="*/ 7144 h 85725"/>
                    <a:gd name="connsiteX4" fmla="*/ 80410 w 85725"/>
                    <a:gd name="connsiteY4" fmla="*/ 4377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10" y="43777"/>
                      </a:moveTo>
                      <a:cubicBezTo>
                        <a:pt x="80410" y="64009"/>
                        <a:pt x="64009" y="80410"/>
                        <a:pt x="43777" y="80410"/>
                      </a:cubicBezTo>
                      <a:cubicBezTo>
                        <a:pt x="23545" y="80410"/>
                        <a:pt x="7144" y="64009"/>
                        <a:pt x="7144" y="43777"/>
                      </a:cubicBezTo>
                      <a:cubicBezTo>
                        <a:pt x="7144" y="23545"/>
                        <a:pt x="23545" y="7144"/>
                        <a:pt x="43777" y="7144"/>
                      </a:cubicBezTo>
                      <a:cubicBezTo>
                        <a:pt x="64009" y="7144"/>
                        <a:pt x="80410" y="23545"/>
                        <a:pt x="80410" y="437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D617F3B7-F9D7-4B5D-A30D-8D04F1C14996}"/>
                    </a:ext>
                  </a:extLst>
                </p:cNvPr>
                <p:cNvSpPr/>
                <p:nvPr/>
              </p:nvSpPr>
              <p:spPr>
                <a:xfrm>
                  <a:off x="4300680" y="3086205"/>
                  <a:ext cx="180975" cy="295275"/>
                </a:xfrm>
                <a:custGeom>
                  <a:avLst/>
                  <a:gdLst>
                    <a:gd name="connsiteX0" fmla="*/ 49902 w 180975"/>
                    <a:gd name="connsiteY0" fmla="*/ 7182 h 295275"/>
                    <a:gd name="connsiteX1" fmla="*/ 132017 w 180975"/>
                    <a:gd name="connsiteY1" fmla="*/ 7144 h 295275"/>
                    <a:gd name="connsiteX2" fmla="*/ 174212 w 180975"/>
                    <a:gd name="connsiteY2" fmla="*/ 54683 h 295275"/>
                    <a:gd name="connsiteX3" fmla="*/ 174212 w 180975"/>
                    <a:gd name="connsiteY3" fmla="*/ 167173 h 295275"/>
                    <a:gd name="connsiteX4" fmla="*/ 145323 w 180975"/>
                    <a:gd name="connsiteY4" fmla="*/ 167173 h 295275"/>
                    <a:gd name="connsiteX5" fmla="*/ 145323 w 180975"/>
                    <a:gd name="connsiteY5" fmla="*/ 57693 h 295275"/>
                    <a:gd name="connsiteX6" fmla="*/ 136131 w 180975"/>
                    <a:gd name="connsiteY6" fmla="*/ 57693 h 295275"/>
                    <a:gd name="connsiteX7" fmla="*/ 136160 w 180975"/>
                    <a:gd name="connsiteY7" fmla="*/ 296828 h 295275"/>
                    <a:gd name="connsiteX8" fmla="*/ 95079 w 180975"/>
                    <a:gd name="connsiteY8" fmla="*/ 285760 h 295275"/>
                    <a:gd name="connsiteX9" fmla="*/ 95069 w 180975"/>
                    <a:gd name="connsiteY9" fmla="*/ 182442 h 295275"/>
                    <a:gd name="connsiteX10" fmla="*/ 85925 w 180975"/>
                    <a:gd name="connsiteY10" fmla="*/ 182442 h 295275"/>
                    <a:gd name="connsiteX11" fmla="*/ 85954 w 180975"/>
                    <a:gd name="connsiteY11" fmla="*/ 282445 h 295275"/>
                    <a:gd name="connsiteX12" fmla="*/ 44882 w 180975"/>
                    <a:gd name="connsiteY12" fmla="*/ 258909 h 295275"/>
                    <a:gd name="connsiteX13" fmla="*/ 44815 w 180975"/>
                    <a:gd name="connsiteY13" fmla="*/ 57683 h 295275"/>
                    <a:gd name="connsiteX14" fmla="*/ 35814 w 180975"/>
                    <a:gd name="connsiteY14" fmla="*/ 57683 h 295275"/>
                    <a:gd name="connsiteX15" fmla="*/ 35814 w 180975"/>
                    <a:gd name="connsiteY15" fmla="*/ 167164 h 295275"/>
                    <a:gd name="connsiteX16" fmla="*/ 7144 w 180975"/>
                    <a:gd name="connsiteY16" fmla="*/ 167164 h 295275"/>
                    <a:gd name="connsiteX17" fmla="*/ 7144 w 180975"/>
                    <a:gd name="connsiteY17" fmla="*/ 55350 h 295275"/>
                    <a:gd name="connsiteX18" fmla="*/ 49902 w 180975"/>
                    <a:gd name="connsiteY18" fmla="*/ 7182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0975" h="295275">
                      <a:moveTo>
                        <a:pt x="49902" y="7182"/>
                      </a:moveTo>
                      <a:lnTo>
                        <a:pt x="132017" y="7144"/>
                      </a:lnTo>
                      <a:cubicBezTo>
                        <a:pt x="157963" y="7144"/>
                        <a:pt x="174212" y="28299"/>
                        <a:pt x="174212" y="54683"/>
                      </a:cubicBezTo>
                      <a:lnTo>
                        <a:pt x="174212" y="167173"/>
                      </a:lnTo>
                      <a:cubicBezTo>
                        <a:pt x="174212" y="189033"/>
                        <a:pt x="145323" y="189033"/>
                        <a:pt x="145323" y="167173"/>
                      </a:cubicBezTo>
                      <a:lnTo>
                        <a:pt x="145323" y="57693"/>
                      </a:lnTo>
                      <a:lnTo>
                        <a:pt x="136131" y="57693"/>
                      </a:lnTo>
                      <a:lnTo>
                        <a:pt x="136160" y="296828"/>
                      </a:lnTo>
                      <a:cubicBezTo>
                        <a:pt x="121120" y="293627"/>
                        <a:pt x="107328" y="289912"/>
                        <a:pt x="95079" y="285760"/>
                      </a:cubicBezTo>
                      <a:lnTo>
                        <a:pt x="95069" y="182442"/>
                      </a:lnTo>
                      <a:lnTo>
                        <a:pt x="85925" y="182442"/>
                      </a:lnTo>
                      <a:lnTo>
                        <a:pt x="85954" y="282445"/>
                      </a:lnTo>
                      <a:cubicBezTo>
                        <a:pt x="67904" y="275539"/>
                        <a:pt x="53864" y="267576"/>
                        <a:pt x="44882" y="258909"/>
                      </a:cubicBezTo>
                      <a:lnTo>
                        <a:pt x="44815" y="57683"/>
                      </a:lnTo>
                      <a:lnTo>
                        <a:pt x="35814" y="57683"/>
                      </a:lnTo>
                      <a:lnTo>
                        <a:pt x="35814" y="167164"/>
                      </a:lnTo>
                      <a:cubicBezTo>
                        <a:pt x="35814" y="189176"/>
                        <a:pt x="7077" y="189176"/>
                        <a:pt x="7144" y="167164"/>
                      </a:cubicBezTo>
                      <a:lnTo>
                        <a:pt x="7144" y="55350"/>
                      </a:lnTo>
                      <a:cubicBezTo>
                        <a:pt x="7144" y="31023"/>
                        <a:pt x="21431" y="7182"/>
                        <a:pt x="49902" y="71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4A7433FA-516B-495F-AF60-B1BAA9CCBED3}"/>
                    </a:ext>
                  </a:extLst>
                </p:cNvPr>
                <p:cNvSpPr/>
                <p:nvPr/>
              </p:nvSpPr>
              <p:spPr>
                <a:xfrm>
                  <a:off x="4529414" y="3411188"/>
                  <a:ext cx="76200" cy="85725"/>
                </a:xfrm>
                <a:custGeom>
                  <a:avLst/>
                  <a:gdLst>
                    <a:gd name="connsiteX0" fmla="*/ 78010 w 76200"/>
                    <a:gd name="connsiteY0" fmla="*/ 43624 h 85725"/>
                    <a:gd name="connsiteX1" fmla="*/ 42577 w 76200"/>
                    <a:gd name="connsiteY1" fmla="*/ 80105 h 85725"/>
                    <a:gd name="connsiteX2" fmla="*/ 7144 w 76200"/>
                    <a:gd name="connsiteY2" fmla="*/ 43624 h 85725"/>
                    <a:gd name="connsiteX3" fmla="*/ 17526 w 76200"/>
                    <a:gd name="connsiteY3" fmla="*/ 18193 h 85725"/>
                    <a:gd name="connsiteX4" fmla="*/ 42577 w 76200"/>
                    <a:gd name="connsiteY4" fmla="*/ 7144 h 85725"/>
                    <a:gd name="connsiteX5" fmla="*/ 78010 w 76200"/>
                    <a:gd name="connsiteY5" fmla="*/ 43624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" h="85725">
                      <a:moveTo>
                        <a:pt x="78010" y="43624"/>
                      </a:moveTo>
                      <a:cubicBezTo>
                        <a:pt x="78010" y="63437"/>
                        <a:pt x="62303" y="79439"/>
                        <a:pt x="42577" y="80105"/>
                      </a:cubicBezTo>
                      <a:cubicBezTo>
                        <a:pt x="22946" y="79439"/>
                        <a:pt x="7144" y="63437"/>
                        <a:pt x="7144" y="43624"/>
                      </a:cubicBezTo>
                      <a:cubicBezTo>
                        <a:pt x="7144" y="33718"/>
                        <a:pt x="11144" y="24765"/>
                        <a:pt x="17526" y="18193"/>
                      </a:cubicBezTo>
                      <a:cubicBezTo>
                        <a:pt x="23908" y="11620"/>
                        <a:pt x="32766" y="7525"/>
                        <a:pt x="42577" y="7144"/>
                      </a:cubicBezTo>
                      <a:cubicBezTo>
                        <a:pt x="62294" y="7810"/>
                        <a:pt x="78010" y="23813"/>
                        <a:pt x="78010" y="436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DD536822-F3B6-4B98-AB9B-6C31A4304BFC}"/>
                    </a:ext>
                  </a:extLst>
                </p:cNvPr>
                <p:cNvSpPr/>
                <p:nvPr/>
              </p:nvSpPr>
              <p:spPr>
                <a:xfrm>
                  <a:off x="4480369" y="3491960"/>
                  <a:ext cx="180975" cy="381000"/>
                </a:xfrm>
                <a:custGeom>
                  <a:avLst/>
                  <a:gdLst>
                    <a:gd name="connsiteX0" fmla="*/ 176108 w 180975"/>
                    <a:gd name="connsiteY0" fmla="*/ 55340 h 381000"/>
                    <a:gd name="connsiteX1" fmla="*/ 176108 w 180975"/>
                    <a:gd name="connsiteY1" fmla="*/ 167059 h 381000"/>
                    <a:gd name="connsiteX2" fmla="*/ 147438 w 180975"/>
                    <a:gd name="connsiteY2" fmla="*/ 167059 h 381000"/>
                    <a:gd name="connsiteX3" fmla="*/ 147438 w 180975"/>
                    <a:gd name="connsiteY3" fmla="*/ 57626 h 381000"/>
                    <a:gd name="connsiteX4" fmla="*/ 138484 w 180975"/>
                    <a:gd name="connsiteY4" fmla="*/ 57626 h 381000"/>
                    <a:gd name="connsiteX5" fmla="*/ 138389 w 180975"/>
                    <a:gd name="connsiteY5" fmla="*/ 354701 h 381000"/>
                    <a:gd name="connsiteX6" fmla="*/ 117815 w 180975"/>
                    <a:gd name="connsiteY6" fmla="*/ 375180 h 381000"/>
                    <a:gd name="connsiteX7" fmla="*/ 97241 w 180975"/>
                    <a:gd name="connsiteY7" fmla="*/ 354701 h 381000"/>
                    <a:gd name="connsiteX8" fmla="*/ 97336 w 180975"/>
                    <a:gd name="connsiteY8" fmla="*/ 182394 h 381000"/>
                    <a:gd name="connsiteX9" fmla="*/ 85916 w 180975"/>
                    <a:gd name="connsiteY9" fmla="*/ 182394 h 381000"/>
                    <a:gd name="connsiteX10" fmla="*/ 86011 w 180975"/>
                    <a:gd name="connsiteY10" fmla="*/ 354701 h 381000"/>
                    <a:gd name="connsiteX11" fmla="*/ 65437 w 180975"/>
                    <a:gd name="connsiteY11" fmla="*/ 375180 h 381000"/>
                    <a:gd name="connsiteX12" fmla="*/ 44958 w 180975"/>
                    <a:gd name="connsiteY12" fmla="*/ 354701 h 381000"/>
                    <a:gd name="connsiteX13" fmla="*/ 44863 w 180975"/>
                    <a:gd name="connsiteY13" fmla="*/ 57626 h 381000"/>
                    <a:gd name="connsiteX14" fmla="*/ 35814 w 180975"/>
                    <a:gd name="connsiteY14" fmla="*/ 57626 h 381000"/>
                    <a:gd name="connsiteX15" fmla="*/ 35814 w 180975"/>
                    <a:gd name="connsiteY15" fmla="*/ 167059 h 381000"/>
                    <a:gd name="connsiteX16" fmla="*/ 7144 w 180975"/>
                    <a:gd name="connsiteY16" fmla="*/ 167059 h 381000"/>
                    <a:gd name="connsiteX17" fmla="*/ 7144 w 180975"/>
                    <a:gd name="connsiteY17" fmla="*/ 55340 h 381000"/>
                    <a:gd name="connsiteX18" fmla="*/ 49911 w 180975"/>
                    <a:gd name="connsiteY18" fmla="*/ 7144 h 381000"/>
                    <a:gd name="connsiteX19" fmla="*/ 133350 w 180975"/>
                    <a:gd name="connsiteY19" fmla="*/ 7144 h 381000"/>
                    <a:gd name="connsiteX20" fmla="*/ 176108 w 180975"/>
                    <a:gd name="connsiteY20" fmla="*/ 55340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176108" y="55340"/>
                      </a:moveTo>
                      <a:lnTo>
                        <a:pt x="176108" y="167059"/>
                      </a:lnTo>
                      <a:cubicBezTo>
                        <a:pt x="176203" y="189071"/>
                        <a:pt x="147438" y="189071"/>
                        <a:pt x="147438" y="167059"/>
                      </a:cubicBezTo>
                      <a:lnTo>
                        <a:pt x="147438" y="57626"/>
                      </a:lnTo>
                      <a:lnTo>
                        <a:pt x="138484" y="57626"/>
                      </a:lnTo>
                      <a:lnTo>
                        <a:pt x="138389" y="354701"/>
                      </a:lnTo>
                      <a:cubicBezTo>
                        <a:pt x="138389" y="366036"/>
                        <a:pt x="129140" y="375180"/>
                        <a:pt x="117815" y="375180"/>
                      </a:cubicBezTo>
                      <a:cubicBezTo>
                        <a:pt x="106480" y="375180"/>
                        <a:pt x="97241" y="366036"/>
                        <a:pt x="97241" y="354701"/>
                      </a:cubicBezTo>
                      <a:lnTo>
                        <a:pt x="97336" y="182394"/>
                      </a:lnTo>
                      <a:lnTo>
                        <a:pt x="85916" y="182394"/>
                      </a:lnTo>
                      <a:lnTo>
                        <a:pt x="86011" y="354701"/>
                      </a:lnTo>
                      <a:cubicBezTo>
                        <a:pt x="86011" y="366036"/>
                        <a:pt x="76762" y="375180"/>
                        <a:pt x="65437" y="375180"/>
                      </a:cubicBezTo>
                      <a:cubicBezTo>
                        <a:pt x="54102" y="375180"/>
                        <a:pt x="44958" y="366036"/>
                        <a:pt x="44958" y="354701"/>
                      </a:cubicBezTo>
                      <a:lnTo>
                        <a:pt x="44863" y="57626"/>
                      </a:lnTo>
                      <a:lnTo>
                        <a:pt x="35814" y="57626"/>
                      </a:lnTo>
                      <a:lnTo>
                        <a:pt x="35814" y="167059"/>
                      </a:lnTo>
                      <a:cubicBezTo>
                        <a:pt x="35814" y="189071"/>
                        <a:pt x="7049" y="189071"/>
                        <a:pt x="7144" y="167059"/>
                      </a:cubicBezTo>
                      <a:lnTo>
                        <a:pt x="7144" y="55340"/>
                      </a:lnTo>
                      <a:cubicBezTo>
                        <a:pt x="7144" y="30956"/>
                        <a:pt x="21431" y="7144"/>
                        <a:pt x="49911" y="7144"/>
                      </a:cubicBezTo>
                      <a:lnTo>
                        <a:pt x="133350" y="7144"/>
                      </a:lnTo>
                      <a:cubicBezTo>
                        <a:pt x="161820" y="7144"/>
                        <a:pt x="176108" y="30956"/>
                        <a:pt x="176108" y="553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C484AC7C-6FC6-43B0-9451-84F340357476}"/>
                    </a:ext>
                  </a:extLst>
                </p:cNvPr>
                <p:cNvSpPr/>
                <p:nvPr/>
              </p:nvSpPr>
              <p:spPr>
                <a:xfrm>
                  <a:off x="4529509" y="2977324"/>
                  <a:ext cx="76200" cy="85725"/>
                </a:xfrm>
                <a:custGeom>
                  <a:avLst/>
                  <a:gdLst>
                    <a:gd name="connsiteX0" fmla="*/ 77819 w 76200"/>
                    <a:gd name="connsiteY0" fmla="*/ 43625 h 85725"/>
                    <a:gd name="connsiteX1" fmla="*/ 42481 w 76200"/>
                    <a:gd name="connsiteY1" fmla="*/ 80105 h 85725"/>
                    <a:gd name="connsiteX2" fmla="*/ 7144 w 76200"/>
                    <a:gd name="connsiteY2" fmla="*/ 43625 h 85725"/>
                    <a:gd name="connsiteX3" fmla="*/ 42481 w 76200"/>
                    <a:gd name="connsiteY3" fmla="*/ 7144 h 85725"/>
                    <a:gd name="connsiteX4" fmla="*/ 77819 w 76200"/>
                    <a:gd name="connsiteY4" fmla="*/ 436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85725">
                      <a:moveTo>
                        <a:pt x="77819" y="43625"/>
                      </a:moveTo>
                      <a:cubicBezTo>
                        <a:pt x="77819" y="63437"/>
                        <a:pt x="62103" y="79439"/>
                        <a:pt x="42481" y="80105"/>
                      </a:cubicBezTo>
                      <a:cubicBezTo>
                        <a:pt x="22850" y="79439"/>
                        <a:pt x="7144" y="63437"/>
                        <a:pt x="7144" y="43625"/>
                      </a:cubicBezTo>
                      <a:cubicBezTo>
                        <a:pt x="7144" y="23813"/>
                        <a:pt x="22850" y="7811"/>
                        <a:pt x="42481" y="7144"/>
                      </a:cubicBezTo>
                      <a:cubicBezTo>
                        <a:pt x="62103" y="7811"/>
                        <a:pt x="77819" y="23813"/>
                        <a:pt x="77819" y="4362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2B61C336-25AF-4CFE-8993-4A9E421A2B51}"/>
                    </a:ext>
                  </a:extLst>
                </p:cNvPr>
                <p:cNvSpPr/>
                <p:nvPr/>
              </p:nvSpPr>
              <p:spPr>
                <a:xfrm>
                  <a:off x="4480436" y="3058001"/>
                  <a:ext cx="180975" cy="342900"/>
                </a:xfrm>
                <a:custGeom>
                  <a:avLst/>
                  <a:gdLst>
                    <a:gd name="connsiteX0" fmla="*/ 176041 w 180975"/>
                    <a:gd name="connsiteY0" fmla="*/ 55340 h 342900"/>
                    <a:gd name="connsiteX1" fmla="*/ 176041 w 180975"/>
                    <a:gd name="connsiteY1" fmla="*/ 167164 h 342900"/>
                    <a:gd name="connsiteX2" fmla="*/ 147371 w 180975"/>
                    <a:gd name="connsiteY2" fmla="*/ 167164 h 342900"/>
                    <a:gd name="connsiteX3" fmla="*/ 147371 w 180975"/>
                    <a:gd name="connsiteY3" fmla="*/ 57722 h 342900"/>
                    <a:gd name="connsiteX4" fmla="*/ 138322 w 180975"/>
                    <a:gd name="connsiteY4" fmla="*/ 57722 h 342900"/>
                    <a:gd name="connsiteX5" fmla="*/ 138227 w 180975"/>
                    <a:gd name="connsiteY5" fmla="*/ 339947 h 342900"/>
                    <a:gd name="connsiteX6" fmla="*/ 97165 w 180975"/>
                    <a:gd name="connsiteY6" fmla="*/ 341281 h 342900"/>
                    <a:gd name="connsiteX7" fmla="*/ 97165 w 180975"/>
                    <a:gd name="connsiteY7" fmla="*/ 182499 h 342900"/>
                    <a:gd name="connsiteX8" fmla="*/ 85925 w 180975"/>
                    <a:gd name="connsiteY8" fmla="*/ 182499 h 342900"/>
                    <a:gd name="connsiteX9" fmla="*/ 85925 w 180975"/>
                    <a:gd name="connsiteY9" fmla="*/ 341281 h 342900"/>
                    <a:gd name="connsiteX10" fmla="*/ 44863 w 180975"/>
                    <a:gd name="connsiteY10" fmla="*/ 339947 h 342900"/>
                    <a:gd name="connsiteX11" fmla="*/ 44768 w 180975"/>
                    <a:gd name="connsiteY11" fmla="*/ 57722 h 342900"/>
                    <a:gd name="connsiteX12" fmla="*/ 35824 w 180975"/>
                    <a:gd name="connsiteY12" fmla="*/ 57722 h 342900"/>
                    <a:gd name="connsiteX13" fmla="*/ 35824 w 180975"/>
                    <a:gd name="connsiteY13" fmla="*/ 167164 h 342900"/>
                    <a:gd name="connsiteX14" fmla="*/ 7144 w 180975"/>
                    <a:gd name="connsiteY14" fmla="*/ 167164 h 342900"/>
                    <a:gd name="connsiteX15" fmla="*/ 7144 w 180975"/>
                    <a:gd name="connsiteY15" fmla="*/ 55340 h 342900"/>
                    <a:gd name="connsiteX16" fmla="*/ 49911 w 180975"/>
                    <a:gd name="connsiteY16" fmla="*/ 7239 h 342900"/>
                    <a:gd name="connsiteX17" fmla="*/ 91535 w 180975"/>
                    <a:gd name="connsiteY17" fmla="*/ 7144 h 342900"/>
                    <a:gd name="connsiteX18" fmla="*/ 133255 w 180975"/>
                    <a:gd name="connsiteY18" fmla="*/ 7239 h 342900"/>
                    <a:gd name="connsiteX19" fmla="*/ 176041 w 180975"/>
                    <a:gd name="connsiteY19" fmla="*/ 5534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0975" h="342900">
                      <a:moveTo>
                        <a:pt x="176041" y="55340"/>
                      </a:moveTo>
                      <a:lnTo>
                        <a:pt x="176041" y="167164"/>
                      </a:lnTo>
                      <a:cubicBezTo>
                        <a:pt x="176041" y="189176"/>
                        <a:pt x="147371" y="189176"/>
                        <a:pt x="147371" y="167164"/>
                      </a:cubicBezTo>
                      <a:lnTo>
                        <a:pt x="147371" y="57722"/>
                      </a:lnTo>
                      <a:lnTo>
                        <a:pt x="138322" y="57722"/>
                      </a:lnTo>
                      <a:lnTo>
                        <a:pt x="138227" y="339947"/>
                      </a:lnTo>
                      <a:cubicBezTo>
                        <a:pt x="124892" y="340709"/>
                        <a:pt x="111166" y="341186"/>
                        <a:pt x="97165" y="341281"/>
                      </a:cubicBezTo>
                      <a:lnTo>
                        <a:pt x="97165" y="182499"/>
                      </a:lnTo>
                      <a:lnTo>
                        <a:pt x="85925" y="182499"/>
                      </a:lnTo>
                      <a:lnTo>
                        <a:pt x="85925" y="341281"/>
                      </a:lnTo>
                      <a:cubicBezTo>
                        <a:pt x="71914" y="341186"/>
                        <a:pt x="58208" y="340709"/>
                        <a:pt x="44863" y="339947"/>
                      </a:cubicBezTo>
                      <a:lnTo>
                        <a:pt x="44768" y="57722"/>
                      </a:lnTo>
                      <a:lnTo>
                        <a:pt x="35824" y="57722"/>
                      </a:lnTo>
                      <a:lnTo>
                        <a:pt x="35824" y="167164"/>
                      </a:lnTo>
                      <a:cubicBezTo>
                        <a:pt x="35824" y="189176"/>
                        <a:pt x="7049" y="189176"/>
                        <a:pt x="7144" y="167164"/>
                      </a:cubicBezTo>
                      <a:lnTo>
                        <a:pt x="7144" y="55340"/>
                      </a:lnTo>
                      <a:cubicBezTo>
                        <a:pt x="7144" y="31052"/>
                        <a:pt x="21431" y="7239"/>
                        <a:pt x="49911" y="7239"/>
                      </a:cubicBezTo>
                      <a:lnTo>
                        <a:pt x="91535" y="7144"/>
                      </a:lnTo>
                      <a:lnTo>
                        <a:pt x="133255" y="7239"/>
                      </a:lnTo>
                      <a:cubicBezTo>
                        <a:pt x="161754" y="7239"/>
                        <a:pt x="176041" y="31052"/>
                        <a:pt x="176041" y="553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44C25CA7-66C1-4DE2-9AC4-009D1EA1C0CE}"/>
                </a:ext>
              </a:extLst>
            </p:cNvPr>
            <p:cNvGrpSpPr/>
            <p:nvPr/>
          </p:nvGrpSpPr>
          <p:grpSpPr>
            <a:xfrm>
              <a:off x="5239795" y="5244285"/>
              <a:ext cx="432364" cy="442262"/>
              <a:chOff x="7369583" y="4320699"/>
              <a:chExt cx="257384" cy="263276"/>
            </a:xfrm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36435AE-B108-487F-BACA-3DA95DDEE664}"/>
                  </a:ext>
                </a:extLst>
              </p:cNvPr>
              <p:cNvSpPr/>
              <p:nvPr/>
            </p:nvSpPr>
            <p:spPr>
              <a:xfrm>
                <a:off x="7369583" y="4320699"/>
                <a:ext cx="257384" cy="26327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2A6E74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D1697650-7C9D-4189-8CD6-AE0148B7AFEC}"/>
                  </a:ext>
                </a:extLst>
              </p:cNvPr>
              <p:cNvGrpSpPr/>
              <p:nvPr/>
            </p:nvGrpSpPr>
            <p:grpSpPr>
              <a:xfrm>
                <a:off x="7432195" y="4353989"/>
                <a:ext cx="133075" cy="189516"/>
                <a:chOff x="4264694" y="2867817"/>
                <a:chExt cx="609600" cy="868154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FBF45B06-B085-40BB-9E93-780DA7716972}"/>
                    </a:ext>
                  </a:extLst>
                </p:cNvPr>
                <p:cNvSpPr/>
                <p:nvPr/>
              </p:nvSpPr>
              <p:spPr>
                <a:xfrm>
                  <a:off x="4412723" y="3028747"/>
                  <a:ext cx="314325" cy="95250"/>
                </a:xfrm>
                <a:custGeom>
                  <a:avLst/>
                  <a:gdLst>
                    <a:gd name="connsiteX0" fmla="*/ 7144 w 314325"/>
                    <a:gd name="connsiteY0" fmla="*/ 39741 h 95250"/>
                    <a:gd name="connsiteX1" fmla="*/ 9582 w 314325"/>
                    <a:gd name="connsiteY1" fmla="*/ 61658 h 95250"/>
                    <a:gd name="connsiteX2" fmla="*/ 312068 w 314325"/>
                    <a:gd name="connsiteY2" fmla="*/ 61658 h 95250"/>
                    <a:gd name="connsiteX3" fmla="*/ 314582 w 314325"/>
                    <a:gd name="connsiteY3" fmla="*/ 39741 h 95250"/>
                    <a:gd name="connsiteX4" fmla="*/ 7144 w 314325"/>
                    <a:gd name="connsiteY4" fmla="*/ 39741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95250">
                      <a:moveTo>
                        <a:pt x="7144" y="39741"/>
                      </a:moveTo>
                      <a:lnTo>
                        <a:pt x="9582" y="61658"/>
                      </a:lnTo>
                      <a:cubicBezTo>
                        <a:pt x="106051" y="103653"/>
                        <a:pt x="215608" y="103653"/>
                        <a:pt x="312068" y="61658"/>
                      </a:cubicBezTo>
                      <a:lnTo>
                        <a:pt x="314582" y="39741"/>
                      </a:lnTo>
                      <a:cubicBezTo>
                        <a:pt x="216703" y="-3722"/>
                        <a:pt x="105032" y="-3722"/>
                        <a:pt x="7144" y="39741"/>
                      </a:cubicBezTo>
                      <a:close/>
                    </a:path>
                  </a:pathLst>
                </a:custGeom>
                <a:solidFill>
                  <a:srgbClr val="2A6E7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11A6035B-F52C-46C3-8D30-1BFA36BD7D24}"/>
                    </a:ext>
                  </a:extLst>
                </p:cNvPr>
                <p:cNvSpPr/>
                <p:nvPr/>
              </p:nvSpPr>
              <p:spPr>
                <a:xfrm>
                  <a:off x="4423538" y="3110398"/>
                  <a:ext cx="295275" cy="200025"/>
                </a:xfrm>
                <a:custGeom>
                  <a:avLst/>
                  <a:gdLst>
                    <a:gd name="connsiteX0" fmla="*/ 13941 w 295275"/>
                    <a:gd name="connsiteY0" fmla="*/ 7144 h 200025"/>
                    <a:gd name="connsiteX1" fmla="*/ 286070 w 295275"/>
                    <a:gd name="connsiteY1" fmla="*/ 7144 h 200025"/>
                    <a:gd name="connsiteX2" fmla="*/ 286070 w 295275"/>
                    <a:gd name="connsiteY2" fmla="*/ 93840 h 200025"/>
                    <a:gd name="connsiteX3" fmla="*/ 106667 w 295275"/>
                    <a:gd name="connsiteY3" fmla="*/ 186623 h 200025"/>
                    <a:gd name="connsiteX4" fmla="*/ 13941 w 295275"/>
                    <a:gd name="connsiteY4" fmla="*/ 7144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5" h="200025">
                      <a:moveTo>
                        <a:pt x="13941" y="7144"/>
                      </a:moveTo>
                      <a:cubicBezTo>
                        <a:pt x="101866" y="39119"/>
                        <a:pt x="198221" y="39119"/>
                        <a:pt x="286070" y="7144"/>
                      </a:cubicBezTo>
                      <a:cubicBezTo>
                        <a:pt x="295071" y="35300"/>
                        <a:pt x="295071" y="65570"/>
                        <a:pt x="286070" y="93840"/>
                      </a:cubicBezTo>
                      <a:cubicBezTo>
                        <a:pt x="262134" y="169059"/>
                        <a:pt x="181800" y="210493"/>
                        <a:pt x="106667" y="186623"/>
                      </a:cubicBezTo>
                      <a:cubicBezTo>
                        <a:pt x="31505" y="162525"/>
                        <a:pt x="-10053" y="82229"/>
                        <a:pt x="13941" y="7144"/>
                      </a:cubicBezTo>
                      <a:close/>
                    </a:path>
                  </a:pathLst>
                </a:custGeom>
                <a:solidFill>
                  <a:srgbClr val="2A6E7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FB9DB4D3-C333-4F66-AA72-28C78E4EF073}"/>
                    </a:ext>
                  </a:extLst>
                </p:cNvPr>
                <p:cNvSpPr/>
                <p:nvPr/>
              </p:nvSpPr>
              <p:spPr>
                <a:xfrm>
                  <a:off x="4380978" y="2867817"/>
                  <a:ext cx="381000" cy="180975"/>
                </a:xfrm>
                <a:custGeom>
                  <a:avLst/>
                  <a:gdLst>
                    <a:gd name="connsiteX0" fmla="*/ 375883 w 381000"/>
                    <a:gd name="connsiteY0" fmla="*/ 127061 h 180975"/>
                    <a:gd name="connsiteX1" fmla="*/ 340945 w 381000"/>
                    <a:gd name="connsiteY1" fmla="*/ 179801 h 180975"/>
                    <a:gd name="connsiteX2" fmla="*/ 44261 w 381000"/>
                    <a:gd name="connsiteY2" fmla="*/ 179801 h 180975"/>
                    <a:gd name="connsiteX3" fmla="*/ 9342 w 381000"/>
                    <a:gd name="connsiteY3" fmla="*/ 127061 h 180975"/>
                    <a:gd name="connsiteX4" fmla="*/ 8123 w 381000"/>
                    <a:gd name="connsiteY4" fmla="*/ 124708 h 180975"/>
                    <a:gd name="connsiteX5" fmla="*/ 15409 w 381000"/>
                    <a:gd name="connsiteY5" fmla="*/ 107459 h 180975"/>
                    <a:gd name="connsiteX6" fmla="*/ 134920 w 381000"/>
                    <a:gd name="connsiteY6" fmla="*/ 30268 h 180975"/>
                    <a:gd name="connsiteX7" fmla="*/ 250296 w 381000"/>
                    <a:gd name="connsiteY7" fmla="*/ 30268 h 180975"/>
                    <a:gd name="connsiteX8" fmla="*/ 369768 w 381000"/>
                    <a:gd name="connsiteY8" fmla="*/ 107459 h 180975"/>
                    <a:gd name="connsiteX9" fmla="*/ 372111 w 381000"/>
                    <a:gd name="connsiteY9" fmla="*/ 108678 h 180975"/>
                    <a:gd name="connsiteX10" fmla="*/ 375883 w 381000"/>
                    <a:gd name="connsiteY10" fmla="*/ 127061 h 180975"/>
                    <a:gd name="connsiteX11" fmla="*/ 158037 w 381000"/>
                    <a:gd name="connsiteY11" fmla="*/ 51156 h 180975"/>
                    <a:gd name="connsiteX12" fmla="*/ 192593 w 381000"/>
                    <a:gd name="connsiteY12" fmla="*/ 119079 h 180975"/>
                    <a:gd name="connsiteX13" fmla="*/ 227169 w 381000"/>
                    <a:gd name="connsiteY13" fmla="*/ 51156 h 180975"/>
                    <a:gd name="connsiteX14" fmla="*/ 225378 w 381000"/>
                    <a:gd name="connsiteY14" fmla="*/ 52290 h 180975"/>
                    <a:gd name="connsiteX15" fmla="*/ 192584 w 381000"/>
                    <a:gd name="connsiteY15" fmla="*/ 43803 h 180975"/>
                    <a:gd name="connsiteX16" fmla="*/ 191489 w 381000"/>
                    <a:gd name="connsiteY16" fmla="*/ 45527 h 180975"/>
                    <a:gd name="connsiteX17" fmla="*/ 158037 w 381000"/>
                    <a:gd name="connsiteY17" fmla="*/ 51156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81000" h="180975">
                      <a:moveTo>
                        <a:pt x="375883" y="127061"/>
                      </a:moveTo>
                      <a:lnTo>
                        <a:pt x="340945" y="179801"/>
                      </a:lnTo>
                      <a:cubicBezTo>
                        <a:pt x="246143" y="139453"/>
                        <a:pt x="139006" y="139453"/>
                        <a:pt x="44261" y="179801"/>
                      </a:cubicBezTo>
                      <a:lnTo>
                        <a:pt x="9342" y="127061"/>
                      </a:lnTo>
                      <a:cubicBezTo>
                        <a:pt x="8818" y="126309"/>
                        <a:pt x="8437" y="125537"/>
                        <a:pt x="8123" y="124708"/>
                      </a:cubicBezTo>
                      <a:cubicBezTo>
                        <a:pt x="5370" y="117946"/>
                        <a:pt x="8618" y="110221"/>
                        <a:pt x="15409" y="107459"/>
                      </a:cubicBezTo>
                      <a:cubicBezTo>
                        <a:pt x="59701" y="89523"/>
                        <a:pt x="100325" y="63339"/>
                        <a:pt x="134920" y="30268"/>
                      </a:cubicBezTo>
                      <a:cubicBezTo>
                        <a:pt x="167171" y="-564"/>
                        <a:pt x="217978" y="-564"/>
                        <a:pt x="250296" y="30268"/>
                      </a:cubicBezTo>
                      <a:cubicBezTo>
                        <a:pt x="284843" y="63339"/>
                        <a:pt x="325458" y="89523"/>
                        <a:pt x="369768" y="107459"/>
                      </a:cubicBezTo>
                      <a:cubicBezTo>
                        <a:pt x="370644" y="107783"/>
                        <a:pt x="371425" y="108306"/>
                        <a:pt x="372111" y="108678"/>
                      </a:cubicBezTo>
                      <a:cubicBezTo>
                        <a:pt x="378245" y="112764"/>
                        <a:pt x="379903" y="120927"/>
                        <a:pt x="375883" y="127061"/>
                      </a:cubicBezTo>
                      <a:close/>
                      <a:moveTo>
                        <a:pt x="158037" y="51156"/>
                      </a:moveTo>
                      <a:cubicBezTo>
                        <a:pt x="154846" y="78741"/>
                        <a:pt x="168448" y="105487"/>
                        <a:pt x="192593" y="119079"/>
                      </a:cubicBezTo>
                      <a:cubicBezTo>
                        <a:pt x="216720" y="105487"/>
                        <a:pt x="230312" y="78741"/>
                        <a:pt x="227169" y="51156"/>
                      </a:cubicBezTo>
                      <a:cubicBezTo>
                        <a:pt x="226541" y="51537"/>
                        <a:pt x="225960" y="51976"/>
                        <a:pt x="225378" y="52290"/>
                      </a:cubicBezTo>
                      <a:cubicBezTo>
                        <a:pt x="213958" y="59005"/>
                        <a:pt x="199280" y="55166"/>
                        <a:pt x="192584" y="43803"/>
                      </a:cubicBezTo>
                      <a:cubicBezTo>
                        <a:pt x="192251" y="44308"/>
                        <a:pt x="191860" y="44956"/>
                        <a:pt x="191489" y="45527"/>
                      </a:cubicBezTo>
                      <a:cubicBezTo>
                        <a:pt x="183830" y="56328"/>
                        <a:pt x="168829" y="58824"/>
                        <a:pt x="158037" y="51156"/>
                      </a:cubicBezTo>
                      <a:close/>
                    </a:path>
                  </a:pathLst>
                </a:custGeom>
                <a:solidFill>
                  <a:srgbClr val="2A6E7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13117BD-D5AB-428B-AEEA-92D6F233CCBD}"/>
                    </a:ext>
                  </a:extLst>
                </p:cNvPr>
                <p:cNvSpPr/>
                <p:nvPr/>
              </p:nvSpPr>
              <p:spPr>
                <a:xfrm>
                  <a:off x="4264694" y="3316871"/>
                  <a:ext cx="609600" cy="419100"/>
                </a:xfrm>
                <a:custGeom>
                  <a:avLst/>
                  <a:gdLst>
                    <a:gd name="connsiteX0" fmla="*/ 438161 w 609600"/>
                    <a:gd name="connsiteY0" fmla="*/ 7144 h 419100"/>
                    <a:gd name="connsiteX1" fmla="*/ 600571 w 609600"/>
                    <a:gd name="connsiteY1" fmla="*/ 356635 h 419100"/>
                    <a:gd name="connsiteX2" fmla="*/ 17156 w 609600"/>
                    <a:gd name="connsiteY2" fmla="*/ 356635 h 419100"/>
                    <a:gd name="connsiteX3" fmla="*/ 179643 w 609600"/>
                    <a:gd name="connsiteY3" fmla="*/ 7144 h 419100"/>
                    <a:gd name="connsiteX4" fmla="*/ 438161 w 609600"/>
                    <a:gd name="connsiteY4" fmla="*/ 7144 h 419100"/>
                    <a:gd name="connsiteX5" fmla="*/ 372848 w 609600"/>
                    <a:gd name="connsiteY5" fmla="*/ 124692 h 419100"/>
                    <a:gd name="connsiteX6" fmla="*/ 434503 w 609600"/>
                    <a:gd name="connsiteY6" fmla="*/ 246002 h 419100"/>
                    <a:gd name="connsiteX7" fmla="*/ 496263 w 609600"/>
                    <a:gd name="connsiteY7" fmla="*/ 124701 h 419100"/>
                    <a:gd name="connsiteX8" fmla="*/ 493120 w 609600"/>
                    <a:gd name="connsiteY8" fmla="*/ 126797 h 419100"/>
                    <a:gd name="connsiteX9" fmla="*/ 434503 w 609600"/>
                    <a:gd name="connsiteY9" fmla="*/ 111538 h 419100"/>
                    <a:gd name="connsiteX10" fmla="*/ 432474 w 609600"/>
                    <a:gd name="connsiteY10" fmla="*/ 114605 h 419100"/>
                    <a:gd name="connsiteX11" fmla="*/ 372848 w 609600"/>
                    <a:gd name="connsiteY11" fmla="*/ 12469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9600" h="419100">
                      <a:moveTo>
                        <a:pt x="438161" y="7144"/>
                      </a:moveTo>
                      <a:cubicBezTo>
                        <a:pt x="569301" y="69390"/>
                        <a:pt x="637595" y="216179"/>
                        <a:pt x="600571" y="356635"/>
                      </a:cubicBezTo>
                      <a:cubicBezTo>
                        <a:pt x="414910" y="439331"/>
                        <a:pt x="202807" y="439331"/>
                        <a:pt x="17156" y="356635"/>
                      </a:cubicBezTo>
                      <a:cubicBezTo>
                        <a:pt x="-19887" y="216179"/>
                        <a:pt x="48426" y="69390"/>
                        <a:pt x="179643" y="7144"/>
                      </a:cubicBezTo>
                      <a:cubicBezTo>
                        <a:pt x="255347" y="67151"/>
                        <a:pt x="362351" y="67151"/>
                        <a:pt x="438161" y="7144"/>
                      </a:cubicBezTo>
                      <a:close/>
                      <a:moveTo>
                        <a:pt x="372848" y="124692"/>
                      </a:moveTo>
                      <a:cubicBezTo>
                        <a:pt x="367076" y="173974"/>
                        <a:pt x="391412" y="221666"/>
                        <a:pt x="434503" y="246002"/>
                      </a:cubicBezTo>
                      <a:cubicBezTo>
                        <a:pt x="477604" y="221666"/>
                        <a:pt x="502016" y="173974"/>
                        <a:pt x="496263" y="124701"/>
                      </a:cubicBezTo>
                      <a:cubicBezTo>
                        <a:pt x="495225" y="125463"/>
                        <a:pt x="494139" y="126159"/>
                        <a:pt x="493120" y="126797"/>
                      </a:cubicBezTo>
                      <a:cubicBezTo>
                        <a:pt x="472689" y="138751"/>
                        <a:pt x="446514" y="131978"/>
                        <a:pt x="434503" y="111538"/>
                      </a:cubicBezTo>
                      <a:cubicBezTo>
                        <a:pt x="433874" y="112633"/>
                        <a:pt x="433236" y="113652"/>
                        <a:pt x="432474" y="114605"/>
                      </a:cubicBezTo>
                      <a:cubicBezTo>
                        <a:pt x="418796" y="133950"/>
                        <a:pt x="392117" y="138427"/>
                        <a:pt x="372848" y="124692"/>
                      </a:cubicBezTo>
                      <a:close/>
                    </a:path>
                  </a:pathLst>
                </a:custGeom>
                <a:solidFill>
                  <a:srgbClr val="2A6E7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56388392-3F0A-4FF6-85ED-59B9DDACEED3}"/>
                </a:ext>
              </a:extLst>
            </p:cNvPr>
            <p:cNvGrpSpPr/>
            <p:nvPr/>
          </p:nvGrpSpPr>
          <p:grpSpPr>
            <a:xfrm>
              <a:off x="5860567" y="5241472"/>
              <a:ext cx="209983" cy="214790"/>
              <a:chOff x="4763996" y="4320699"/>
              <a:chExt cx="257384" cy="263276"/>
            </a:xfrm>
          </p:grpSpPr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D794F0D4-FCC5-46DB-AC31-3EA94DA38784}"/>
                  </a:ext>
                </a:extLst>
              </p:cNvPr>
              <p:cNvSpPr/>
              <p:nvPr/>
            </p:nvSpPr>
            <p:spPr>
              <a:xfrm>
                <a:off x="4763996" y="4320699"/>
                <a:ext cx="257384" cy="26327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79C4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Graphic 42">
                <a:extLst>
                  <a:ext uri="{FF2B5EF4-FFF2-40B4-BE49-F238E27FC236}">
                    <a16:creationId xmlns:a16="http://schemas.microsoft.com/office/drawing/2014/main" id="{B95C41E6-A233-427C-8FCE-D509FCC60F4C}"/>
                  </a:ext>
                </a:extLst>
              </p:cNvPr>
              <p:cNvSpPr/>
              <p:nvPr/>
            </p:nvSpPr>
            <p:spPr>
              <a:xfrm>
                <a:off x="4816289" y="4365344"/>
                <a:ext cx="171846" cy="173636"/>
              </a:xfrm>
              <a:custGeom>
                <a:avLst/>
                <a:gdLst>
                  <a:gd name="connsiteX0" fmla="*/ 27736 w 914400"/>
                  <a:gd name="connsiteY0" fmla="*/ 557802 h 923925"/>
                  <a:gd name="connsiteX1" fmla="*/ 81267 w 914400"/>
                  <a:gd name="connsiteY1" fmla="*/ 575233 h 923925"/>
                  <a:gd name="connsiteX2" fmla="*/ 81267 w 914400"/>
                  <a:gd name="connsiteY2" fmla="*/ 737634 h 923925"/>
                  <a:gd name="connsiteX3" fmla="*/ 143275 w 914400"/>
                  <a:gd name="connsiteY3" fmla="*/ 799642 h 923925"/>
                  <a:gd name="connsiteX4" fmla="*/ 276625 w 914400"/>
                  <a:gd name="connsiteY4" fmla="*/ 799642 h 923925"/>
                  <a:gd name="connsiteX5" fmla="*/ 304342 w 914400"/>
                  <a:gd name="connsiteY5" fmla="*/ 896797 h 923925"/>
                  <a:gd name="connsiteX6" fmla="*/ 346919 w 914400"/>
                  <a:gd name="connsiteY6" fmla="*/ 920514 h 923925"/>
                  <a:gd name="connsiteX7" fmla="*/ 704107 w 914400"/>
                  <a:gd name="connsiteY7" fmla="*/ 818597 h 923925"/>
                  <a:gd name="connsiteX8" fmla="*/ 727824 w 914400"/>
                  <a:gd name="connsiteY8" fmla="*/ 776020 h 923925"/>
                  <a:gd name="connsiteX9" fmla="*/ 674960 w 914400"/>
                  <a:gd name="connsiteY9" fmla="*/ 590759 h 923925"/>
                  <a:gd name="connsiteX10" fmla="*/ 765733 w 914400"/>
                  <a:gd name="connsiteY10" fmla="*/ 411117 h 923925"/>
                  <a:gd name="connsiteX11" fmla="*/ 877652 w 914400"/>
                  <a:gd name="connsiteY11" fmla="*/ 411117 h 923925"/>
                  <a:gd name="connsiteX12" fmla="*/ 910323 w 914400"/>
                  <a:gd name="connsiteY12" fmla="*/ 378446 h 923925"/>
                  <a:gd name="connsiteX13" fmla="*/ 877652 w 914400"/>
                  <a:gd name="connsiteY13" fmla="*/ 345776 h 923925"/>
                  <a:gd name="connsiteX14" fmla="*/ 546563 w 914400"/>
                  <a:gd name="connsiteY14" fmla="*/ 345776 h 923925"/>
                  <a:gd name="connsiteX15" fmla="*/ 482365 w 914400"/>
                  <a:gd name="connsiteY15" fmla="*/ 479126 h 923925"/>
                  <a:gd name="connsiteX16" fmla="*/ 452932 w 914400"/>
                  <a:gd name="connsiteY16" fmla="*/ 497604 h 923925"/>
                  <a:gd name="connsiteX17" fmla="*/ 449599 w 914400"/>
                  <a:gd name="connsiteY17" fmla="*/ 497604 h 923925"/>
                  <a:gd name="connsiteX18" fmla="*/ 421024 w 914400"/>
                  <a:gd name="connsiteY18" fmla="*/ 473125 h 923925"/>
                  <a:gd name="connsiteX19" fmla="*/ 379018 w 914400"/>
                  <a:gd name="connsiteY19" fmla="*/ 304532 h 923925"/>
                  <a:gd name="connsiteX20" fmla="*/ 336918 w 914400"/>
                  <a:gd name="connsiteY20" fmla="*/ 388352 h 923925"/>
                  <a:gd name="connsiteX21" fmla="*/ 307771 w 914400"/>
                  <a:gd name="connsiteY21" fmla="*/ 406259 h 923925"/>
                  <a:gd name="connsiteX22" fmla="*/ 205568 w 914400"/>
                  <a:gd name="connsiteY22" fmla="*/ 406259 h 923925"/>
                  <a:gd name="connsiteX23" fmla="*/ 172897 w 914400"/>
                  <a:gd name="connsiteY23" fmla="*/ 373589 h 923925"/>
                  <a:gd name="connsiteX24" fmla="*/ 205568 w 914400"/>
                  <a:gd name="connsiteY24" fmla="*/ 340918 h 923925"/>
                  <a:gd name="connsiteX25" fmla="*/ 287674 w 914400"/>
                  <a:gd name="connsiteY25" fmla="*/ 340918 h 923925"/>
                  <a:gd name="connsiteX26" fmla="*/ 360159 w 914400"/>
                  <a:gd name="connsiteY26" fmla="*/ 197090 h 923925"/>
                  <a:gd name="connsiteX27" fmla="*/ 404039 w 914400"/>
                  <a:gd name="connsiteY27" fmla="*/ 182622 h 923925"/>
                  <a:gd name="connsiteX28" fmla="*/ 421024 w 914400"/>
                  <a:gd name="connsiteY28" fmla="*/ 203853 h 923925"/>
                  <a:gd name="connsiteX29" fmla="*/ 462648 w 914400"/>
                  <a:gd name="connsiteY29" fmla="*/ 369302 h 923925"/>
                  <a:gd name="connsiteX30" fmla="*/ 496652 w 914400"/>
                  <a:gd name="connsiteY30" fmla="*/ 299008 h 923925"/>
                  <a:gd name="connsiteX31" fmla="*/ 526084 w 914400"/>
                  <a:gd name="connsiteY31" fmla="*/ 280529 h 923925"/>
                  <a:gd name="connsiteX32" fmla="*/ 763352 w 914400"/>
                  <a:gd name="connsiteY32" fmla="*/ 280529 h 923925"/>
                  <a:gd name="connsiteX33" fmla="*/ 354550 w 914400"/>
                  <a:gd name="connsiteY33" fmla="*/ 14707 h 923925"/>
                  <a:gd name="connsiteX34" fmla="*/ 81267 w 914400"/>
                  <a:gd name="connsiteY34" fmla="*/ 356729 h 923925"/>
                  <a:gd name="connsiteX35" fmla="*/ 9734 w 914400"/>
                  <a:gd name="connsiteY35" fmla="*/ 517226 h 923925"/>
                  <a:gd name="connsiteX36" fmla="*/ 24901 w 914400"/>
                  <a:gd name="connsiteY36" fmla="*/ 556710 h 923925"/>
                  <a:gd name="connsiteX37" fmla="*/ 27736 w 914400"/>
                  <a:gd name="connsiteY37" fmla="*/ 557802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4400" h="923925">
                    <a:moveTo>
                      <a:pt x="27736" y="557802"/>
                    </a:moveTo>
                    <a:lnTo>
                      <a:pt x="81267" y="575233"/>
                    </a:lnTo>
                    <a:lnTo>
                      <a:pt x="81267" y="737634"/>
                    </a:lnTo>
                    <a:cubicBezTo>
                      <a:pt x="81267" y="771880"/>
                      <a:pt x="109028" y="799642"/>
                      <a:pt x="143275" y="799642"/>
                    </a:cubicBezTo>
                    <a:lnTo>
                      <a:pt x="276625" y="799642"/>
                    </a:lnTo>
                    <a:lnTo>
                      <a:pt x="304342" y="896797"/>
                    </a:lnTo>
                    <a:cubicBezTo>
                      <a:pt x="309559" y="915096"/>
                      <a:pt x="328614" y="925711"/>
                      <a:pt x="346919" y="920514"/>
                    </a:cubicBezTo>
                    <a:lnTo>
                      <a:pt x="704107" y="818597"/>
                    </a:lnTo>
                    <a:cubicBezTo>
                      <a:pt x="722406" y="813380"/>
                      <a:pt x="733021" y="794325"/>
                      <a:pt x="727824" y="776020"/>
                    </a:cubicBezTo>
                    <a:lnTo>
                      <a:pt x="674960" y="590759"/>
                    </a:lnTo>
                    <a:cubicBezTo>
                      <a:pt x="722463" y="541275"/>
                      <a:pt x="754077" y="478713"/>
                      <a:pt x="765733" y="411117"/>
                    </a:cubicBezTo>
                    <a:lnTo>
                      <a:pt x="877652" y="411117"/>
                    </a:lnTo>
                    <a:cubicBezTo>
                      <a:pt x="895695" y="411117"/>
                      <a:pt x="910323" y="396490"/>
                      <a:pt x="910323" y="378446"/>
                    </a:cubicBezTo>
                    <a:cubicBezTo>
                      <a:pt x="910323" y="360403"/>
                      <a:pt x="895695" y="345776"/>
                      <a:pt x="877652" y="345776"/>
                    </a:cubicBezTo>
                    <a:lnTo>
                      <a:pt x="546563" y="345776"/>
                    </a:lnTo>
                    <a:lnTo>
                      <a:pt x="482365" y="479126"/>
                    </a:lnTo>
                    <a:cubicBezTo>
                      <a:pt x="476915" y="490425"/>
                      <a:pt x="465477" y="497606"/>
                      <a:pt x="452932" y="497604"/>
                    </a:cubicBezTo>
                    <a:lnTo>
                      <a:pt x="449599" y="497604"/>
                    </a:lnTo>
                    <a:cubicBezTo>
                      <a:pt x="435860" y="496299"/>
                      <a:pt x="424422" y="486501"/>
                      <a:pt x="421024" y="473125"/>
                    </a:cubicBezTo>
                    <a:lnTo>
                      <a:pt x="379018" y="304532"/>
                    </a:lnTo>
                    <a:lnTo>
                      <a:pt x="336918" y="388352"/>
                    </a:lnTo>
                    <a:cubicBezTo>
                      <a:pt x="331353" y="399338"/>
                      <a:pt x="320085" y="406260"/>
                      <a:pt x="307771" y="406259"/>
                    </a:cubicBezTo>
                    <a:lnTo>
                      <a:pt x="205568" y="406259"/>
                    </a:lnTo>
                    <a:cubicBezTo>
                      <a:pt x="187525" y="406259"/>
                      <a:pt x="172897" y="391632"/>
                      <a:pt x="172897" y="373589"/>
                    </a:cubicBezTo>
                    <a:cubicBezTo>
                      <a:pt x="172897" y="355545"/>
                      <a:pt x="187525" y="340918"/>
                      <a:pt x="205568" y="340918"/>
                    </a:cubicBezTo>
                    <a:lnTo>
                      <a:pt x="287674" y="340918"/>
                    </a:lnTo>
                    <a:lnTo>
                      <a:pt x="360159" y="197090"/>
                    </a:lnTo>
                    <a:cubicBezTo>
                      <a:pt x="368281" y="180978"/>
                      <a:pt x="387926" y="174500"/>
                      <a:pt x="404039" y="182622"/>
                    </a:cubicBezTo>
                    <a:cubicBezTo>
                      <a:pt x="412516" y="186895"/>
                      <a:pt x="418716" y="194644"/>
                      <a:pt x="421024" y="203853"/>
                    </a:cubicBezTo>
                    <a:lnTo>
                      <a:pt x="462648" y="369302"/>
                    </a:lnTo>
                    <a:lnTo>
                      <a:pt x="496652" y="299008"/>
                    </a:lnTo>
                    <a:cubicBezTo>
                      <a:pt x="502101" y="287708"/>
                      <a:pt x="513540" y="280527"/>
                      <a:pt x="526084" y="280529"/>
                    </a:cubicBezTo>
                    <a:lnTo>
                      <a:pt x="763352" y="280529"/>
                    </a:lnTo>
                    <a:cubicBezTo>
                      <a:pt x="723869" y="94237"/>
                      <a:pt x="540842" y="-24776"/>
                      <a:pt x="354550" y="14707"/>
                    </a:cubicBezTo>
                    <a:cubicBezTo>
                      <a:pt x="193479" y="48844"/>
                      <a:pt x="79018" y="192096"/>
                      <a:pt x="81267" y="356729"/>
                    </a:cubicBezTo>
                    <a:lnTo>
                      <a:pt x="9734" y="517226"/>
                    </a:lnTo>
                    <a:cubicBezTo>
                      <a:pt x="3019" y="532317"/>
                      <a:pt x="9810" y="549995"/>
                      <a:pt x="24901" y="556710"/>
                    </a:cubicBezTo>
                    <a:cubicBezTo>
                      <a:pt x="25827" y="557122"/>
                      <a:pt x="26773" y="557486"/>
                      <a:pt x="27736" y="557802"/>
                    </a:cubicBezTo>
                    <a:close/>
                  </a:path>
                </a:pathLst>
              </a:custGeom>
              <a:solidFill>
                <a:srgbClr val="0079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71D15E-EBA8-497E-94C1-C5EA7B3CB063}"/>
                </a:ext>
              </a:extLst>
            </p:cNvPr>
            <p:cNvGrpSpPr/>
            <p:nvPr/>
          </p:nvGrpSpPr>
          <p:grpSpPr>
            <a:xfrm>
              <a:off x="5279618" y="4997203"/>
              <a:ext cx="190894" cy="195264"/>
              <a:chOff x="5279618" y="4997203"/>
              <a:chExt cx="190894" cy="195264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31F4A93F-E4D6-4D54-9419-018666409AB6}"/>
                  </a:ext>
                </a:extLst>
              </p:cNvPr>
              <p:cNvSpPr/>
              <p:nvPr/>
            </p:nvSpPr>
            <p:spPr>
              <a:xfrm>
                <a:off x="5279618" y="4997203"/>
                <a:ext cx="190894" cy="19526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599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0F70E16E-3761-442A-870E-F23CD90840CA}"/>
                  </a:ext>
                </a:extLst>
              </p:cNvPr>
              <p:cNvGrpSpPr/>
              <p:nvPr/>
            </p:nvGrpSpPr>
            <p:grpSpPr>
              <a:xfrm>
                <a:off x="5293657" y="5029780"/>
                <a:ext cx="158136" cy="126488"/>
                <a:chOff x="4136231" y="2962113"/>
                <a:chExt cx="862860" cy="690172"/>
              </a:xfrm>
              <a:solidFill>
                <a:srgbClr val="005990"/>
              </a:solidFill>
            </p:grpSpPr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0EAB50EA-81B3-43D3-AB66-C3815DE4B193}"/>
                    </a:ext>
                  </a:extLst>
                </p:cNvPr>
                <p:cNvSpPr/>
                <p:nvPr/>
              </p:nvSpPr>
              <p:spPr>
                <a:xfrm>
                  <a:off x="4842739" y="3077108"/>
                  <a:ext cx="114300" cy="114300"/>
                </a:xfrm>
                <a:custGeom>
                  <a:avLst/>
                  <a:gdLst>
                    <a:gd name="connsiteX0" fmla="*/ 116186 w 114300"/>
                    <a:gd name="connsiteY0" fmla="*/ 61665 h 114300"/>
                    <a:gd name="connsiteX1" fmla="*/ 61665 w 114300"/>
                    <a:gd name="connsiteY1" fmla="*/ 116186 h 114300"/>
                    <a:gd name="connsiteX2" fmla="*/ 7144 w 114300"/>
                    <a:gd name="connsiteY2" fmla="*/ 61665 h 114300"/>
                    <a:gd name="connsiteX3" fmla="*/ 61665 w 114300"/>
                    <a:gd name="connsiteY3" fmla="*/ 7144 h 114300"/>
                    <a:gd name="connsiteX4" fmla="*/ 116186 w 114300"/>
                    <a:gd name="connsiteY4" fmla="*/ 6166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6186" y="61665"/>
                      </a:moveTo>
                      <a:cubicBezTo>
                        <a:pt x="116186" y="91776"/>
                        <a:pt x="91776" y="116186"/>
                        <a:pt x="61665" y="116186"/>
                      </a:cubicBezTo>
                      <a:cubicBezTo>
                        <a:pt x="31554" y="116186"/>
                        <a:pt x="7144" y="91776"/>
                        <a:pt x="7144" y="61665"/>
                      </a:cubicBezTo>
                      <a:cubicBezTo>
                        <a:pt x="7144" y="31554"/>
                        <a:pt x="31554" y="7144"/>
                        <a:pt x="61665" y="7144"/>
                      </a:cubicBezTo>
                      <a:cubicBezTo>
                        <a:pt x="91776" y="7144"/>
                        <a:pt x="116186" y="31554"/>
                        <a:pt x="116186" y="6166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C5E40CD6-7070-4D0C-8E01-D4DD1842186D}"/>
                    </a:ext>
                  </a:extLst>
                </p:cNvPr>
                <p:cNvSpPr/>
                <p:nvPr/>
              </p:nvSpPr>
              <p:spPr>
                <a:xfrm>
                  <a:off x="4837166" y="3236642"/>
                  <a:ext cx="161925" cy="361950"/>
                </a:xfrm>
                <a:custGeom>
                  <a:avLst/>
                  <a:gdLst>
                    <a:gd name="connsiteX0" fmla="*/ 23470 w 161925"/>
                    <a:gd name="connsiteY0" fmla="*/ 9001 h 361950"/>
                    <a:gd name="connsiteX1" fmla="*/ 43205 w 161925"/>
                    <a:gd name="connsiteY1" fmla="*/ 70104 h 361950"/>
                    <a:gd name="connsiteX2" fmla="*/ 43205 w 161925"/>
                    <a:gd name="connsiteY2" fmla="*/ 208388 h 361950"/>
                    <a:gd name="connsiteX3" fmla="*/ 7144 w 161925"/>
                    <a:gd name="connsiteY3" fmla="*/ 265919 h 361950"/>
                    <a:gd name="connsiteX4" fmla="*/ 7144 w 161925"/>
                    <a:gd name="connsiteY4" fmla="*/ 323183 h 361950"/>
                    <a:gd name="connsiteX5" fmla="*/ 39710 w 161925"/>
                    <a:gd name="connsiteY5" fmla="*/ 355749 h 361950"/>
                    <a:gd name="connsiteX6" fmla="*/ 94755 w 161925"/>
                    <a:gd name="connsiteY6" fmla="*/ 355749 h 361950"/>
                    <a:gd name="connsiteX7" fmla="*/ 127321 w 161925"/>
                    <a:gd name="connsiteY7" fmla="*/ 323183 h 361950"/>
                    <a:gd name="connsiteX8" fmla="*/ 127321 w 161925"/>
                    <a:gd name="connsiteY8" fmla="*/ 225419 h 361950"/>
                    <a:gd name="connsiteX9" fmla="*/ 130874 w 161925"/>
                    <a:gd name="connsiteY9" fmla="*/ 225419 h 361950"/>
                    <a:gd name="connsiteX10" fmla="*/ 163440 w 161925"/>
                    <a:gd name="connsiteY10" fmla="*/ 192853 h 361950"/>
                    <a:gd name="connsiteX11" fmla="*/ 163440 w 161925"/>
                    <a:gd name="connsiteY11" fmla="*/ 74705 h 361950"/>
                    <a:gd name="connsiteX12" fmla="*/ 95879 w 161925"/>
                    <a:gd name="connsiteY12" fmla="*/ 7144 h 361950"/>
                    <a:gd name="connsiteX13" fmla="*/ 38586 w 161925"/>
                    <a:gd name="connsiteY13" fmla="*/ 7144 h 361950"/>
                    <a:gd name="connsiteX14" fmla="*/ 23470 w 161925"/>
                    <a:gd name="connsiteY14" fmla="*/ 900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1925" h="361950">
                      <a:moveTo>
                        <a:pt x="23470" y="9001"/>
                      </a:moveTo>
                      <a:cubicBezTo>
                        <a:pt x="35843" y="26241"/>
                        <a:pt x="43205" y="47311"/>
                        <a:pt x="43205" y="70104"/>
                      </a:cubicBezTo>
                      <a:lnTo>
                        <a:pt x="43205" y="208388"/>
                      </a:lnTo>
                      <a:cubicBezTo>
                        <a:pt x="43205" y="233667"/>
                        <a:pt x="28442" y="255451"/>
                        <a:pt x="7144" y="265919"/>
                      </a:cubicBezTo>
                      <a:lnTo>
                        <a:pt x="7144" y="323183"/>
                      </a:lnTo>
                      <a:cubicBezTo>
                        <a:pt x="7144" y="341100"/>
                        <a:pt x="21803" y="355749"/>
                        <a:pt x="39710" y="355749"/>
                      </a:cubicBezTo>
                      <a:lnTo>
                        <a:pt x="94755" y="355749"/>
                      </a:lnTo>
                      <a:cubicBezTo>
                        <a:pt x="112671" y="355749"/>
                        <a:pt x="127321" y="341090"/>
                        <a:pt x="127321" y="323183"/>
                      </a:cubicBezTo>
                      <a:lnTo>
                        <a:pt x="127321" y="225419"/>
                      </a:lnTo>
                      <a:lnTo>
                        <a:pt x="130874" y="225419"/>
                      </a:lnTo>
                      <a:cubicBezTo>
                        <a:pt x="148790" y="225419"/>
                        <a:pt x="163440" y="210760"/>
                        <a:pt x="163440" y="192853"/>
                      </a:cubicBezTo>
                      <a:lnTo>
                        <a:pt x="163440" y="74705"/>
                      </a:lnTo>
                      <a:cubicBezTo>
                        <a:pt x="163440" y="37548"/>
                        <a:pt x="133036" y="7144"/>
                        <a:pt x="95879" y="7144"/>
                      </a:cubicBezTo>
                      <a:lnTo>
                        <a:pt x="38586" y="7144"/>
                      </a:lnTo>
                      <a:cubicBezTo>
                        <a:pt x="33376" y="7144"/>
                        <a:pt x="28346" y="7877"/>
                        <a:pt x="23470" y="900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2D2B3B1-307D-4FDE-9989-C5AA44FE6999}"/>
                    </a:ext>
                  </a:extLst>
                </p:cNvPr>
                <p:cNvSpPr/>
                <p:nvPr/>
              </p:nvSpPr>
              <p:spPr>
                <a:xfrm>
                  <a:off x="4670708" y="3033798"/>
                  <a:ext cx="133350" cy="133350"/>
                </a:xfrm>
                <a:custGeom>
                  <a:avLst/>
                  <a:gdLst>
                    <a:gd name="connsiteX0" fmla="*/ 134779 w 133350"/>
                    <a:gd name="connsiteY0" fmla="*/ 70961 h 133350"/>
                    <a:gd name="connsiteX1" fmla="*/ 70961 w 133350"/>
                    <a:gd name="connsiteY1" fmla="*/ 134779 h 133350"/>
                    <a:gd name="connsiteX2" fmla="*/ 7144 w 133350"/>
                    <a:gd name="connsiteY2" fmla="*/ 70961 h 133350"/>
                    <a:gd name="connsiteX3" fmla="*/ 70961 w 133350"/>
                    <a:gd name="connsiteY3" fmla="*/ 7144 h 133350"/>
                    <a:gd name="connsiteX4" fmla="*/ 134779 w 133350"/>
                    <a:gd name="connsiteY4" fmla="*/ 70961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" h="133350">
                      <a:moveTo>
                        <a:pt x="134779" y="70961"/>
                      </a:moveTo>
                      <a:cubicBezTo>
                        <a:pt x="134779" y="106207"/>
                        <a:pt x="106207" y="134779"/>
                        <a:pt x="70961" y="134779"/>
                      </a:cubicBezTo>
                      <a:cubicBezTo>
                        <a:pt x="35716" y="134779"/>
                        <a:pt x="7144" y="106207"/>
                        <a:pt x="7144" y="70961"/>
                      </a:cubicBezTo>
                      <a:cubicBezTo>
                        <a:pt x="7144" y="35716"/>
                        <a:pt x="35716" y="7144"/>
                        <a:pt x="70961" y="7144"/>
                      </a:cubicBezTo>
                      <a:cubicBezTo>
                        <a:pt x="106207" y="7144"/>
                        <a:pt x="134779" y="35716"/>
                        <a:pt x="134779" y="7096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5487A003-18A7-4C01-8186-E0259D377960}"/>
                    </a:ext>
                  </a:extLst>
                </p:cNvPr>
                <p:cNvSpPr/>
                <p:nvPr/>
              </p:nvSpPr>
              <p:spPr>
                <a:xfrm>
                  <a:off x="4670384" y="3220526"/>
                  <a:ext cx="190500" cy="419100"/>
                </a:xfrm>
                <a:custGeom>
                  <a:avLst/>
                  <a:gdLst>
                    <a:gd name="connsiteX0" fmla="*/ 183909 w 190500"/>
                    <a:gd name="connsiteY0" fmla="*/ 224504 h 419100"/>
                    <a:gd name="connsiteX1" fmla="*/ 183909 w 190500"/>
                    <a:gd name="connsiteY1" fmla="*/ 86220 h 419100"/>
                    <a:gd name="connsiteX2" fmla="*/ 104832 w 190500"/>
                    <a:gd name="connsiteY2" fmla="*/ 7144 h 419100"/>
                    <a:gd name="connsiteX3" fmla="*/ 47187 w 190500"/>
                    <a:gd name="connsiteY3" fmla="*/ 7144 h 419100"/>
                    <a:gd name="connsiteX4" fmla="*/ 56721 w 190500"/>
                    <a:gd name="connsiteY4" fmla="*/ 53245 h 419100"/>
                    <a:gd name="connsiteX5" fmla="*/ 56721 w 190500"/>
                    <a:gd name="connsiteY5" fmla="*/ 211665 h 419100"/>
                    <a:gd name="connsiteX6" fmla="*/ 8287 w 190500"/>
                    <a:gd name="connsiteY6" fmla="*/ 278092 h 419100"/>
                    <a:gd name="connsiteX7" fmla="*/ 8287 w 190500"/>
                    <a:gd name="connsiteY7" fmla="*/ 386420 h 419100"/>
                    <a:gd name="connsiteX8" fmla="*/ 7144 w 190500"/>
                    <a:gd name="connsiteY8" fmla="*/ 397688 h 419100"/>
                    <a:gd name="connsiteX9" fmla="*/ 39081 w 190500"/>
                    <a:gd name="connsiteY9" fmla="*/ 415166 h 419100"/>
                    <a:gd name="connsiteX10" fmla="*/ 103508 w 190500"/>
                    <a:gd name="connsiteY10" fmla="*/ 415166 h 419100"/>
                    <a:gd name="connsiteX11" fmla="*/ 141627 w 190500"/>
                    <a:gd name="connsiteY11" fmla="*/ 377047 h 419100"/>
                    <a:gd name="connsiteX12" fmla="*/ 141627 w 190500"/>
                    <a:gd name="connsiteY12" fmla="*/ 262623 h 419100"/>
                    <a:gd name="connsiteX13" fmla="*/ 145790 w 190500"/>
                    <a:gd name="connsiteY13" fmla="*/ 262623 h 419100"/>
                    <a:gd name="connsiteX14" fmla="*/ 183909 w 190500"/>
                    <a:gd name="connsiteY14" fmla="*/ 224504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419100">
                      <a:moveTo>
                        <a:pt x="183909" y="224504"/>
                      </a:moveTo>
                      <a:lnTo>
                        <a:pt x="183909" y="86220"/>
                      </a:lnTo>
                      <a:cubicBezTo>
                        <a:pt x="183909" y="42729"/>
                        <a:pt x="148323" y="7144"/>
                        <a:pt x="104832" y="7144"/>
                      </a:cubicBezTo>
                      <a:lnTo>
                        <a:pt x="47187" y="7144"/>
                      </a:lnTo>
                      <a:cubicBezTo>
                        <a:pt x="53302" y="21298"/>
                        <a:pt x="56721" y="36871"/>
                        <a:pt x="56721" y="53245"/>
                      </a:cubicBezTo>
                      <a:lnTo>
                        <a:pt x="56721" y="211665"/>
                      </a:lnTo>
                      <a:cubicBezTo>
                        <a:pt x="56721" y="242697"/>
                        <a:pt x="36357" y="269062"/>
                        <a:pt x="8287" y="278092"/>
                      </a:cubicBezTo>
                      <a:lnTo>
                        <a:pt x="8287" y="386420"/>
                      </a:lnTo>
                      <a:cubicBezTo>
                        <a:pt x="8287" y="390277"/>
                        <a:pt x="7753" y="394002"/>
                        <a:pt x="7144" y="397688"/>
                      </a:cubicBezTo>
                      <a:cubicBezTo>
                        <a:pt x="13954" y="408165"/>
                        <a:pt x="25718" y="415166"/>
                        <a:pt x="39081" y="415166"/>
                      </a:cubicBezTo>
                      <a:lnTo>
                        <a:pt x="103508" y="415166"/>
                      </a:lnTo>
                      <a:cubicBezTo>
                        <a:pt x="124473" y="415166"/>
                        <a:pt x="141627" y="398012"/>
                        <a:pt x="141627" y="377047"/>
                      </a:cubicBezTo>
                      <a:lnTo>
                        <a:pt x="141627" y="262623"/>
                      </a:lnTo>
                      <a:lnTo>
                        <a:pt x="145790" y="262623"/>
                      </a:lnTo>
                      <a:cubicBezTo>
                        <a:pt x="166754" y="262623"/>
                        <a:pt x="183909" y="245469"/>
                        <a:pt x="183909" y="2245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54E48EC0-3544-4132-A4EB-3BF9C47F4975}"/>
                    </a:ext>
                  </a:extLst>
                </p:cNvPr>
                <p:cNvSpPr/>
                <p:nvPr/>
              </p:nvSpPr>
              <p:spPr>
                <a:xfrm>
                  <a:off x="4177932" y="3077108"/>
                  <a:ext cx="114300" cy="114300"/>
                </a:xfrm>
                <a:custGeom>
                  <a:avLst/>
                  <a:gdLst>
                    <a:gd name="connsiteX0" fmla="*/ 116186 w 114300"/>
                    <a:gd name="connsiteY0" fmla="*/ 61665 h 114300"/>
                    <a:gd name="connsiteX1" fmla="*/ 61665 w 114300"/>
                    <a:gd name="connsiteY1" fmla="*/ 116186 h 114300"/>
                    <a:gd name="connsiteX2" fmla="*/ 7144 w 114300"/>
                    <a:gd name="connsiteY2" fmla="*/ 61665 h 114300"/>
                    <a:gd name="connsiteX3" fmla="*/ 61665 w 114300"/>
                    <a:gd name="connsiteY3" fmla="*/ 7144 h 114300"/>
                    <a:gd name="connsiteX4" fmla="*/ 116186 w 114300"/>
                    <a:gd name="connsiteY4" fmla="*/ 6166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6186" y="61665"/>
                      </a:moveTo>
                      <a:cubicBezTo>
                        <a:pt x="116186" y="91776"/>
                        <a:pt x="91776" y="116186"/>
                        <a:pt x="61665" y="116186"/>
                      </a:cubicBezTo>
                      <a:cubicBezTo>
                        <a:pt x="31554" y="116186"/>
                        <a:pt x="7144" y="91776"/>
                        <a:pt x="7144" y="61665"/>
                      </a:cubicBezTo>
                      <a:cubicBezTo>
                        <a:pt x="7144" y="31554"/>
                        <a:pt x="31554" y="7144"/>
                        <a:pt x="61665" y="7144"/>
                      </a:cubicBezTo>
                      <a:cubicBezTo>
                        <a:pt x="91776" y="7144"/>
                        <a:pt x="116186" y="31554"/>
                        <a:pt x="116186" y="6166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387B2A48-814D-4FDF-9736-A0EE160AC8B8}"/>
                    </a:ext>
                  </a:extLst>
                </p:cNvPr>
                <p:cNvSpPr/>
                <p:nvPr/>
              </p:nvSpPr>
              <p:spPr>
                <a:xfrm>
                  <a:off x="4136231" y="3236642"/>
                  <a:ext cx="161925" cy="361950"/>
                </a:xfrm>
                <a:custGeom>
                  <a:avLst/>
                  <a:gdLst>
                    <a:gd name="connsiteX0" fmla="*/ 7144 w 161925"/>
                    <a:gd name="connsiteY0" fmla="*/ 74705 h 361950"/>
                    <a:gd name="connsiteX1" fmla="*/ 7144 w 161925"/>
                    <a:gd name="connsiteY1" fmla="*/ 192853 h 361950"/>
                    <a:gd name="connsiteX2" fmla="*/ 39710 w 161925"/>
                    <a:gd name="connsiteY2" fmla="*/ 225419 h 361950"/>
                    <a:gd name="connsiteX3" fmla="*/ 43263 w 161925"/>
                    <a:gd name="connsiteY3" fmla="*/ 225419 h 361950"/>
                    <a:gd name="connsiteX4" fmla="*/ 43263 w 161925"/>
                    <a:gd name="connsiteY4" fmla="*/ 323174 h 361950"/>
                    <a:gd name="connsiteX5" fmla="*/ 75829 w 161925"/>
                    <a:gd name="connsiteY5" fmla="*/ 355740 h 361950"/>
                    <a:gd name="connsiteX6" fmla="*/ 130874 w 161925"/>
                    <a:gd name="connsiteY6" fmla="*/ 355740 h 361950"/>
                    <a:gd name="connsiteX7" fmla="*/ 163439 w 161925"/>
                    <a:gd name="connsiteY7" fmla="*/ 323174 h 361950"/>
                    <a:gd name="connsiteX8" fmla="*/ 163439 w 161925"/>
                    <a:gd name="connsiteY8" fmla="*/ 265909 h 361950"/>
                    <a:gd name="connsiteX9" fmla="*/ 127378 w 161925"/>
                    <a:gd name="connsiteY9" fmla="*/ 208378 h 361950"/>
                    <a:gd name="connsiteX10" fmla="*/ 127378 w 161925"/>
                    <a:gd name="connsiteY10" fmla="*/ 70104 h 361950"/>
                    <a:gd name="connsiteX11" fmla="*/ 147123 w 161925"/>
                    <a:gd name="connsiteY11" fmla="*/ 9001 h 361950"/>
                    <a:gd name="connsiteX12" fmla="*/ 132007 w 161925"/>
                    <a:gd name="connsiteY12" fmla="*/ 7144 h 361950"/>
                    <a:gd name="connsiteX13" fmla="*/ 74695 w 161925"/>
                    <a:gd name="connsiteY13" fmla="*/ 7144 h 361950"/>
                    <a:gd name="connsiteX14" fmla="*/ 7144 w 161925"/>
                    <a:gd name="connsiteY14" fmla="*/ 74705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1925" h="361950">
                      <a:moveTo>
                        <a:pt x="7144" y="74705"/>
                      </a:moveTo>
                      <a:lnTo>
                        <a:pt x="7144" y="192853"/>
                      </a:lnTo>
                      <a:cubicBezTo>
                        <a:pt x="7144" y="210769"/>
                        <a:pt x="21803" y="225419"/>
                        <a:pt x="39710" y="225419"/>
                      </a:cubicBezTo>
                      <a:lnTo>
                        <a:pt x="43263" y="225419"/>
                      </a:lnTo>
                      <a:lnTo>
                        <a:pt x="43263" y="323174"/>
                      </a:lnTo>
                      <a:cubicBezTo>
                        <a:pt x="43263" y="341090"/>
                        <a:pt x="57922" y="355740"/>
                        <a:pt x="75829" y="355740"/>
                      </a:cubicBezTo>
                      <a:lnTo>
                        <a:pt x="130874" y="355740"/>
                      </a:lnTo>
                      <a:cubicBezTo>
                        <a:pt x="148790" y="355740"/>
                        <a:pt x="163439" y="341081"/>
                        <a:pt x="163439" y="323174"/>
                      </a:cubicBezTo>
                      <a:lnTo>
                        <a:pt x="163439" y="265909"/>
                      </a:lnTo>
                      <a:cubicBezTo>
                        <a:pt x="142142" y="255441"/>
                        <a:pt x="127378" y="233667"/>
                        <a:pt x="127378" y="208378"/>
                      </a:cubicBezTo>
                      <a:lnTo>
                        <a:pt x="127378" y="70104"/>
                      </a:lnTo>
                      <a:cubicBezTo>
                        <a:pt x="127378" y="47311"/>
                        <a:pt x="134750" y="26241"/>
                        <a:pt x="147123" y="9001"/>
                      </a:cubicBezTo>
                      <a:cubicBezTo>
                        <a:pt x="142246" y="7868"/>
                        <a:pt x="137217" y="7144"/>
                        <a:pt x="132007" y="7144"/>
                      </a:cubicBezTo>
                      <a:lnTo>
                        <a:pt x="74695" y="7144"/>
                      </a:lnTo>
                      <a:cubicBezTo>
                        <a:pt x="37548" y="7144"/>
                        <a:pt x="7144" y="37548"/>
                        <a:pt x="7144" y="747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633692D9-D79F-4F8B-A012-ED70FADBC4B8}"/>
                    </a:ext>
                  </a:extLst>
                </p:cNvPr>
                <p:cNvSpPr/>
                <p:nvPr/>
              </p:nvSpPr>
              <p:spPr>
                <a:xfrm>
                  <a:off x="4331370" y="3033798"/>
                  <a:ext cx="133350" cy="133350"/>
                </a:xfrm>
                <a:custGeom>
                  <a:avLst/>
                  <a:gdLst>
                    <a:gd name="connsiteX0" fmla="*/ 134779 w 133350"/>
                    <a:gd name="connsiteY0" fmla="*/ 70961 h 133350"/>
                    <a:gd name="connsiteX1" fmla="*/ 70961 w 133350"/>
                    <a:gd name="connsiteY1" fmla="*/ 134779 h 133350"/>
                    <a:gd name="connsiteX2" fmla="*/ 7144 w 133350"/>
                    <a:gd name="connsiteY2" fmla="*/ 70961 h 133350"/>
                    <a:gd name="connsiteX3" fmla="*/ 70961 w 133350"/>
                    <a:gd name="connsiteY3" fmla="*/ 7144 h 133350"/>
                    <a:gd name="connsiteX4" fmla="*/ 134779 w 133350"/>
                    <a:gd name="connsiteY4" fmla="*/ 70961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" h="133350">
                      <a:moveTo>
                        <a:pt x="134779" y="70961"/>
                      </a:moveTo>
                      <a:cubicBezTo>
                        <a:pt x="134779" y="106207"/>
                        <a:pt x="106207" y="134779"/>
                        <a:pt x="70961" y="134779"/>
                      </a:cubicBezTo>
                      <a:cubicBezTo>
                        <a:pt x="35716" y="134779"/>
                        <a:pt x="7144" y="106207"/>
                        <a:pt x="7144" y="70961"/>
                      </a:cubicBezTo>
                      <a:cubicBezTo>
                        <a:pt x="7144" y="35716"/>
                        <a:pt x="35716" y="7144"/>
                        <a:pt x="70961" y="7144"/>
                      </a:cubicBezTo>
                      <a:cubicBezTo>
                        <a:pt x="106207" y="7144"/>
                        <a:pt x="134779" y="35716"/>
                        <a:pt x="134779" y="7096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71B2F43E-E727-4E45-85F3-561D40DA7DAD}"/>
                    </a:ext>
                  </a:extLst>
                </p:cNvPr>
                <p:cNvSpPr/>
                <p:nvPr/>
              </p:nvSpPr>
              <p:spPr>
                <a:xfrm>
                  <a:off x="4282573" y="3220526"/>
                  <a:ext cx="190500" cy="419100"/>
                </a:xfrm>
                <a:custGeom>
                  <a:avLst/>
                  <a:gdLst>
                    <a:gd name="connsiteX0" fmla="*/ 182766 w 190500"/>
                    <a:gd name="connsiteY0" fmla="*/ 278082 h 419100"/>
                    <a:gd name="connsiteX1" fmla="*/ 134331 w 190500"/>
                    <a:gd name="connsiteY1" fmla="*/ 211655 h 419100"/>
                    <a:gd name="connsiteX2" fmla="*/ 134331 w 190500"/>
                    <a:gd name="connsiteY2" fmla="*/ 53245 h 419100"/>
                    <a:gd name="connsiteX3" fmla="*/ 143866 w 190500"/>
                    <a:gd name="connsiteY3" fmla="*/ 7144 h 419100"/>
                    <a:gd name="connsiteX4" fmla="*/ 86220 w 190500"/>
                    <a:gd name="connsiteY4" fmla="*/ 7144 h 419100"/>
                    <a:gd name="connsiteX5" fmla="*/ 7144 w 190500"/>
                    <a:gd name="connsiteY5" fmla="*/ 86220 h 419100"/>
                    <a:gd name="connsiteX6" fmla="*/ 7144 w 190500"/>
                    <a:gd name="connsiteY6" fmla="*/ 224504 h 419100"/>
                    <a:gd name="connsiteX7" fmla="*/ 45263 w 190500"/>
                    <a:gd name="connsiteY7" fmla="*/ 262623 h 419100"/>
                    <a:gd name="connsiteX8" fmla="*/ 49425 w 190500"/>
                    <a:gd name="connsiteY8" fmla="*/ 262623 h 419100"/>
                    <a:gd name="connsiteX9" fmla="*/ 49425 w 190500"/>
                    <a:gd name="connsiteY9" fmla="*/ 377047 h 419100"/>
                    <a:gd name="connsiteX10" fmla="*/ 87544 w 190500"/>
                    <a:gd name="connsiteY10" fmla="*/ 415166 h 419100"/>
                    <a:gd name="connsiteX11" fmla="*/ 151981 w 190500"/>
                    <a:gd name="connsiteY11" fmla="*/ 415166 h 419100"/>
                    <a:gd name="connsiteX12" fmla="*/ 183918 w 190500"/>
                    <a:gd name="connsiteY12" fmla="*/ 397688 h 419100"/>
                    <a:gd name="connsiteX13" fmla="*/ 182775 w 190500"/>
                    <a:gd name="connsiteY13" fmla="*/ 386420 h 419100"/>
                    <a:gd name="connsiteX14" fmla="*/ 182775 w 190500"/>
                    <a:gd name="connsiteY14" fmla="*/ 27808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419100">
                      <a:moveTo>
                        <a:pt x="182766" y="278082"/>
                      </a:moveTo>
                      <a:cubicBezTo>
                        <a:pt x="154696" y="269053"/>
                        <a:pt x="134331" y="242688"/>
                        <a:pt x="134331" y="211655"/>
                      </a:cubicBezTo>
                      <a:lnTo>
                        <a:pt x="134331" y="53245"/>
                      </a:lnTo>
                      <a:cubicBezTo>
                        <a:pt x="134331" y="36871"/>
                        <a:pt x="137751" y="21298"/>
                        <a:pt x="143866" y="7144"/>
                      </a:cubicBezTo>
                      <a:lnTo>
                        <a:pt x="86220" y="7144"/>
                      </a:lnTo>
                      <a:cubicBezTo>
                        <a:pt x="42729" y="7144"/>
                        <a:pt x="7144" y="42729"/>
                        <a:pt x="7144" y="86220"/>
                      </a:cubicBezTo>
                      <a:lnTo>
                        <a:pt x="7144" y="224504"/>
                      </a:lnTo>
                      <a:cubicBezTo>
                        <a:pt x="7144" y="245469"/>
                        <a:pt x="24298" y="262623"/>
                        <a:pt x="45263" y="262623"/>
                      </a:cubicBezTo>
                      <a:lnTo>
                        <a:pt x="49425" y="262623"/>
                      </a:lnTo>
                      <a:lnTo>
                        <a:pt x="49425" y="377047"/>
                      </a:lnTo>
                      <a:cubicBezTo>
                        <a:pt x="49425" y="398012"/>
                        <a:pt x="66580" y="415166"/>
                        <a:pt x="87544" y="415166"/>
                      </a:cubicBezTo>
                      <a:lnTo>
                        <a:pt x="151981" y="415166"/>
                      </a:lnTo>
                      <a:cubicBezTo>
                        <a:pt x="165344" y="415166"/>
                        <a:pt x="177098" y="408165"/>
                        <a:pt x="183918" y="397688"/>
                      </a:cubicBezTo>
                      <a:cubicBezTo>
                        <a:pt x="183309" y="394002"/>
                        <a:pt x="182775" y="390277"/>
                        <a:pt x="182775" y="386420"/>
                      </a:cubicBezTo>
                      <a:lnTo>
                        <a:pt x="182775" y="27808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92335D9B-2F73-4576-8FF5-59E2F728DF5E}"/>
                    </a:ext>
                  </a:extLst>
                </p:cNvPr>
                <p:cNvSpPr/>
                <p:nvPr/>
              </p:nvSpPr>
              <p:spPr>
                <a:xfrm>
                  <a:off x="4491742" y="2962113"/>
                  <a:ext cx="152400" cy="152400"/>
                </a:xfrm>
                <a:custGeom>
                  <a:avLst/>
                  <a:gdLst>
                    <a:gd name="connsiteX0" fmla="*/ 153372 w 152400"/>
                    <a:gd name="connsiteY0" fmla="*/ 80258 h 152400"/>
                    <a:gd name="connsiteX1" fmla="*/ 80258 w 152400"/>
                    <a:gd name="connsiteY1" fmla="*/ 153372 h 152400"/>
                    <a:gd name="connsiteX2" fmla="*/ 7144 w 152400"/>
                    <a:gd name="connsiteY2" fmla="*/ 80258 h 152400"/>
                    <a:gd name="connsiteX3" fmla="*/ 80258 w 152400"/>
                    <a:gd name="connsiteY3" fmla="*/ 7144 h 152400"/>
                    <a:gd name="connsiteX4" fmla="*/ 153372 w 152400"/>
                    <a:gd name="connsiteY4" fmla="*/ 8025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52400">
                      <a:moveTo>
                        <a:pt x="153372" y="80258"/>
                      </a:moveTo>
                      <a:cubicBezTo>
                        <a:pt x="153372" y="120637"/>
                        <a:pt x="120637" y="153372"/>
                        <a:pt x="80258" y="153372"/>
                      </a:cubicBezTo>
                      <a:cubicBezTo>
                        <a:pt x="39878" y="153372"/>
                        <a:pt x="7144" y="120637"/>
                        <a:pt x="7144" y="80258"/>
                      </a:cubicBezTo>
                      <a:cubicBezTo>
                        <a:pt x="7144" y="39878"/>
                        <a:pt x="39878" y="7144"/>
                        <a:pt x="80258" y="7144"/>
                      </a:cubicBezTo>
                      <a:cubicBezTo>
                        <a:pt x="120637" y="7144"/>
                        <a:pt x="153372" y="39878"/>
                        <a:pt x="153372" y="802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8E46910E-9A87-41D5-9341-75FDAC5E7CC0}"/>
                    </a:ext>
                  </a:extLst>
                </p:cNvPr>
                <p:cNvSpPr/>
                <p:nvPr/>
              </p:nvSpPr>
              <p:spPr>
                <a:xfrm>
                  <a:off x="4435840" y="3176035"/>
                  <a:ext cx="266700" cy="476250"/>
                </a:xfrm>
                <a:custGeom>
                  <a:avLst/>
                  <a:gdLst>
                    <a:gd name="connsiteX0" fmla="*/ 265176 w 266700"/>
                    <a:gd name="connsiteY0" fmla="*/ 256156 h 476250"/>
                    <a:gd name="connsiteX1" fmla="*/ 265176 w 266700"/>
                    <a:gd name="connsiteY1" fmla="*/ 97736 h 476250"/>
                    <a:gd name="connsiteX2" fmla="*/ 174584 w 266700"/>
                    <a:gd name="connsiteY2" fmla="*/ 7144 h 476250"/>
                    <a:gd name="connsiteX3" fmla="*/ 97736 w 266700"/>
                    <a:gd name="connsiteY3" fmla="*/ 7144 h 476250"/>
                    <a:gd name="connsiteX4" fmla="*/ 7144 w 266700"/>
                    <a:gd name="connsiteY4" fmla="*/ 97736 h 476250"/>
                    <a:gd name="connsiteX5" fmla="*/ 7144 w 266700"/>
                    <a:gd name="connsiteY5" fmla="*/ 256156 h 476250"/>
                    <a:gd name="connsiteX6" fmla="*/ 50816 w 266700"/>
                    <a:gd name="connsiteY6" fmla="*/ 299828 h 476250"/>
                    <a:gd name="connsiteX7" fmla="*/ 55578 w 266700"/>
                    <a:gd name="connsiteY7" fmla="*/ 299828 h 476250"/>
                    <a:gd name="connsiteX8" fmla="*/ 55578 w 266700"/>
                    <a:gd name="connsiteY8" fmla="*/ 430911 h 476250"/>
                    <a:gd name="connsiteX9" fmla="*/ 99250 w 266700"/>
                    <a:gd name="connsiteY9" fmla="*/ 474583 h 476250"/>
                    <a:gd name="connsiteX10" fmla="*/ 173069 w 266700"/>
                    <a:gd name="connsiteY10" fmla="*/ 474583 h 476250"/>
                    <a:gd name="connsiteX11" fmla="*/ 216741 w 266700"/>
                    <a:gd name="connsiteY11" fmla="*/ 430911 h 476250"/>
                    <a:gd name="connsiteX12" fmla="*/ 216741 w 266700"/>
                    <a:gd name="connsiteY12" fmla="*/ 299828 h 476250"/>
                    <a:gd name="connsiteX13" fmla="*/ 221504 w 266700"/>
                    <a:gd name="connsiteY13" fmla="*/ 299828 h 476250"/>
                    <a:gd name="connsiteX14" fmla="*/ 265176 w 266700"/>
                    <a:gd name="connsiteY14" fmla="*/ 256156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6700" h="476250">
                      <a:moveTo>
                        <a:pt x="265176" y="256156"/>
                      </a:moveTo>
                      <a:lnTo>
                        <a:pt x="265176" y="97736"/>
                      </a:lnTo>
                      <a:cubicBezTo>
                        <a:pt x="265176" y="47911"/>
                        <a:pt x="224409" y="7144"/>
                        <a:pt x="174584" y="7144"/>
                      </a:cubicBezTo>
                      <a:lnTo>
                        <a:pt x="97736" y="7144"/>
                      </a:lnTo>
                      <a:cubicBezTo>
                        <a:pt x="47911" y="7144"/>
                        <a:pt x="7144" y="47911"/>
                        <a:pt x="7144" y="97736"/>
                      </a:cubicBezTo>
                      <a:lnTo>
                        <a:pt x="7144" y="256156"/>
                      </a:lnTo>
                      <a:cubicBezTo>
                        <a:pt x="7144" y="280178"/>
                        <a:pt x="26794" y="299828"/>
                        <a:pt x="50816" y="299828"/>
                      </a:cubicBezTo>
                      <a:lnTo>
                        <a:pt x="55578" y="299828"/>
                      </a:lnTo>
                      <a:lnTo>
                        <a:pt x="55578" y="430911"/>
                      </a:lnTo>
                      <a:cubicBezTo>
                        <a:pt x="55578" y="454933"/>
                        <a:pt x="75228" y="474583"/>
                        <a:pt x="99250" y="474583"/>
                      </a:cubicBezTo>
                      <a:lnTo>
                        <a:pt x="173069" y="474583"/>
                      </a:lnTo>
                      <a:cubicBezTo>
                        <a:pt x="197091" y="474583"/>
                        <a:pt x="216741" y="454933"/>
                        <a:pt x="216741" y="430911"/>
                      </a:cubicBezTo>
                      <a:lnTo>
                        <a:pt x="216741" y="299828"/>
                      </a:lnTo>
                      <a:lnTo>
                        <a:pt x="221504" y="299828"/>
                      </a:lnTo>
                      <a:cubicBezTo>
                        <a:pt x="245526" y="299828"/>
                        <a:pt x="265176" y="280168"/>
                        <a:pt x="265176" y="2561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835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0DCE-9446-4390-A75E-B4186EF58A8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Big Lift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C1894F-35E0-495E-9987-375B4AE7A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418742"/>
              </p:ext>
            </p:extLst>
          </p:nvPr>
        </p:nvGraphicFramePr>
        <p:xfrm>
          <a:off x="276617" y="1260989"/>
          <a:ext cx="8590767" cy="479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1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D2303B-93DE-422F-9D14-8E1FE07B9050}"/>
              </a:ext>
            </a:extLst>
          </p:cNvPr>
          <p:cNvSpPr/>
          <p:nvPr/>
        </p:nvSpPr>
        <p:spPr>
          <a:xfrm>
            <a:off x="3378952" y="1125498"/>
            <a:ext cx="5466490" cy="37100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E4F509-E5D2-4868-8D8F-D6E4BF46360A}"/>
              </a:ext>
            </a:extLst>
          </p:cNvPr>
          <p:cNvSpPr/>
          <p:nvPr/>
        </p:nvSpPr>
        <p:spPr>
          <a:xfrm>
            <a:off x="119347" y="1125498"/>
            <a:ext cx="5347143" cy="3710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CCC7C-D335-4149-BB46-F2448CE9EF31}"/>
              </a:ext>
            </a:extLst>
          </p:cNvPr>
          <p:cNvSpPr/>
          <p:nvPr/>
        </p:nvSpPr>
        <p:spPr>
          <a:xfrm>
            <a:off x="425133" y="315316"/>
            <a:ext cx="4895774" cy="56755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0CE12D-939C-4A18-82A4-CB7756B78A8C}"/>
              </a:ext>
            </a:extLst>
          </p:cNvPr>
          <p:cNvSpPr/>
          <p:nvPr/>
        </p:nvSpPr>
        <p:spPr>
          <a:xfrm>
            <a:off x="8845442" y="946288"/>
            <a:ext cx="179210" cy="179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64078E-4865-4BAE-90A3-C493347FA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50965"/>
              </p:ext>
            </p:extLst>
          </p:nvPr>
        </p:nvGraphicFramePr>
        <p:xfrm>
          <a:off x="425133" y="315316"/>
          <a:ext cx="4895774" cy="5665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843">
                  <a:extLst>
                    <a:ext uri="{9D8B030D-6E8A-4147-A177-3AD203B41FA5}">
                      <a16:colId xmlns:a16="http://schemas.microsoft.com/office/drawing/2014/main" val="2376384010"/>
                    </a:ext>
                  </a:extLst>
                </a:gridCol>
                <a:gridCol w="3261931">
                  <a:extLst>
                    <a:ext uri="{9D8B030D-6E8A-4147-A177-3AD203B41FA5}">
                      <a16:colId xmlns:a16="http://schemas.microsoft.com/office/drawing/2014/main" val="1636996598"/>
                    </a:ext>
                  </a:extLst>
                </a:gridCol>
              </a:tblGrid>
              <a:tr h="3151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Workplan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433927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61016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 Adults/Veterans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856903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Health/ Mental Health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887882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Homelessness/Home for All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131067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Report to Board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07663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 &amp; Education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032463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Second Health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514721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Report to Board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457621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Meeting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686610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Parks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809202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Safety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30637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Report to Board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785640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731935"/>
                  </a:ext>
                </a:extLst>
              </a:tr>
              <a:tr h="3127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Dec-19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 for Possible Re-discussion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590515"/>
                  </a:ext>
                </a:extLst>
              </a:tr>
              <a:tr h="3127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Jan-20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 for Possible Re-discussion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703508"/>
                  </a:ext>
                </a:extLst>
              </a:tr>
              <a:tr h="3127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Feb-20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Board Study Session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51618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Mar-20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Board Study Session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73229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1AE6B47-DB5A-44FC-AA1D-FCD3C9FCB64B}"/>
              </a:ext>
            </a:extLst>
          </p:cNvPr>
          <p:cNvGrpSpPr/>
          <p:nvPr/>
        </p:nvGrpSpPr>
        <p:grpSpPr>
          <a:xfrm>
            <a:off x="5606321" y="2198080"/>
            <a:ext cx="3201730" cy="1511280"/>
            <a:chOff x="5606321" y="2288020"/>
            <a:chExt cx="3201730" cy="15112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979354-FBE3-4B66-B4A8-5D902AE89BED}"/>
                </a:ext>
              </a:extLst>
            </p:cNvPr>
            <p:cNvSpPr txBox="1"/>
            <p:nvPr/>
          </p:nvSpPr>
          <p:spPr>
            <a:xfrm>
              <a:off x="5606321" y="2288020"/>
              <a:ext cx="3201730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Align Measure K Funding with the Budget Cycle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148DF8-04D9-4CEA-9C0F-02DC8ACBE4AD}"/>
                </a:ext>
              </a:extLst>
            </p:cNvPr>
            <p:cNvGrpSpPr/>
            <p:nvPr/>
          </p:nvGrpSpPr>
          <p:grpSpPr>
            <a:xfrm>
              <a:off x="5669201" y="3763250"/>
              <a:ext cx="2615688" cy="36050"/>
              <a:chOff x="457206" y="2561249"/>
              <a:chExt cx="2615688" cy="3605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9EA84F-5E2F-4D94-890B-DA2FDF172E45}"/>
                  </a:ext>
                </a:extLst>
              </p:cNvPr>
              <p:cNvSpPr/>
              <p:nvPr/>
            </p:nvSpPr>
            <p:spPr>
              <a:xfrm>
                <a:off x="457206" y="2561249"/>
                <a:ext cx="831416" cy="360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5809A3-C834-4E1B-921D-31391BE2D22E}"/>
                  </a:ext>
                </a:extLst>
              </p:cNvPr>
              <p:cNvSpPr/>
              <p:nvPr/>
            </p:nvSpPr>
            <p:spPr>
              <a:xfrm>
                <a:off x="1289814" y="2561249"/>
                <a:ext cx="1783080" cy="360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5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7C35-EB71-452C-82A1-1A631DC5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846AF4D-B6C7-4258-B248-202C48A6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00" t="11199" r="14432" b="16314"/>
          <a:stretch>
            <a:fillRect/>
          </a:stretch>
        </p:blipFill>
        <p:spPr>
          <a:xfrm>
            <a:off x="5011552" y="1288542"/>
            <a:ext cx="4151216" cy="3527001"/>
          </a:xfrm>
          <a:custGeom>
            <a:avLst/>
            <a:gdLst>
              <a:gd name="connsiteX0" fmla="*/ 5062701 w 5062701"/>
              <a:gd name="connsiteY0" fmla="*/ 0 h 4301429"/>
              <a:gd name="connsiteX1" fmla="*/ 5057939 w 5062701"/>
              <a:gd name="connsiteY1" fmla="*/ 3034054 h 4301429"/>
              <a:gd name="connsiteX2" fmla="*/ 5023580 w 5062701"/>
              <a:gd name="connsiteY2" fmla="*/ 3090611 h 4301429"/>
              <a:gd name="connsiteX3" fmla="*/ 2746303 w 5062701"/>
              <a:gd name="connsiteY3" fmla="*/ 4301429 h 4301429"/>
              <a:gd name="connsiteX4" fmla="*/ 0 w 5062701"/>
              <a:gd name="connsiteY4" fmla="*/ 1555126 h 4301429"/>
              <a:gd name="connsiteX5" fmla="*/ 469026 w 5062701"/>
              <a:gd name="connsiteY5" fmla="*/ 19642 h 4301429"/>
              <a:gd name="connsiteX6" fmla="*/ 481510 w 5062701"/>
              <a:gd name="connsiteY6" fmla="*/ 2948 h 4301429"/>
              <a:gd name="connsiteX7" fmla="*/ 5062701 w 5062701"/>
              <a:gd name="connsiteY7" fmla="*/ 0 h 430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2701" h="4301429">
                <a:moveTo>
                  <a:pt x="5062701" y="0"/>
                </a:moveTo>
                <a:cubicBezTo>
                  <a:pt x="5061114" y="1011351"/>
                  <a:pt x="5059526" y="2022703"/>
                  <a:pt x="5057939" y="3034054"/>
                </a:cubicBezTo>
                <a:lnTo>
                  <a:pt x="5023580" y="3090611"/>
                </a:lnTo>
                <a:cubicBezTo>
                  <a:pt x="4530049" y="3821132"/>
                  <a:pt x="3694266" y="4301429"/>
                  <a:pt x="2746303" y="4301429"/>
                </a:cubicBezTo>
                <a:cubicBezTo>
                  <a:pt x="1229562" y="4301429"/>
                  <a:pt x="0" y="3071867"/>
                  <a:pt x="0" y="1555126"/>
                </a:cubicBezTo>
                <a:cubicBezTo>
                  <a:pt x="0" y="986349"/>
                  <a:pt x="172908" y="457955"/>
                  <a:pt x="469026" y="19642"/>
                </a:cubicBezTo>
                <a:lnTo>
                  <a:pt x="481510" y="2948"/>
                </a:lnTo>
                <a:lnTo>
                  <a:pt x="5062701" y="0"/>
                </a:lnTo>
                <a:close/>
              </a:path>
            </a:pathLst>
          </a:custGeom>
        </p:spPr>
      </p:pic>
      <p:sp>
        <p:nvSpPr>
          <p:cNvPr id="65" name="Freeform 28">
            <a:extLst>
              <a:ext uri="{FF2B5EF4-FFF2-40B4-BE49-F238E27FC236}">
                <a16:creationId xmlns:a16="http://schemas.microsoft.com/office/drawing/2014/main" id="{CCA04261-F5E7-41EF-A71E-9323073DCBEE}"/>
              </a:ext>
            </a:extLst>
          </p:cNvPr>
          <p:cNvSpPr/>
          <p:nvPr/>
        </p:nvSpPr>
        <p:spPr bwMode="auto">
          <a:xfrm>
            <a:off x="4786687" y="1290958"/>
            <a:ext cx="4372174" cy="3749769"/>
          </a:xfrm>
          <a:custGeom>
            <a:avLst/>
            <a:gdLst>
              <a:gd name="connsiteX0" fmla="*/ 476837 w 5875675"/>
              <a:gd name="connsiteY0" fmla="*/ 0 h 5039240"/>
              <a:gd name="connsiteX1" fmla="*/ 832777 w 5875675"/>
              <a:gd name="connsiteY1" fmla="*/ 0 h 5039240"/>
              <a:gd name="connsiteX2" fmla="*/ 819020 w 5875675"/>
              <a:gd name="connsiteY2" fmla="*/ 18396 h 5039240"/>
              <a:gd name="connsiteX3" fmla="*/ 302188 w 5875675"/>
              <a:gd name="connsiteY3" fmla="*/ 1710389 h 5039240"/>
              <a:gd name="connsiteX4" fmla="*/ 3328417 w 5875675"/>
              <a:gd name="connsiteY4" fmla="*/ 4736618 h 5039240"/>
              <a:gd name="connsiteX5" fmla="*/ 5837814 w 5875675"/>
              <a:gd name="connsiteY5" fmla="*/ 3402382 h 5039240"/>
              <a:gd name="connsiteX6" fmla="*/ 5875675 w 5875675"/>
              <a:gd name="connsiteY6" fmla="*/ 3340061 h 5039240"/>
              <a:gd name="connsiteX7" fmla="*/ 5875675 w 5875675"/>
              <a:gd name="connsiteY7" fmla="*/ 3851075 h 5039240"/>
              <a:gd name="connsiteX8" fmla="*/ 5681961 w 5875675"/>
              <a:gd name="connsiteY8" fmla="*/ 4064242 h 5039240"/>
              <a:gd name="connsiteX9" fmla="*/ 3328416 w 5875675"/>
              <a:gd name="connsiteY9" fmla="*/ 5039240 h 5039240"/>
              <a:gd name="connsiteX10" fmla="*/ 0 w 5875675"/>
              <a:gd name="connsiteY10" fmla="*/ 1710388 h 5039240"/>
              <a:gd name="connsiteX11" fmla="*/ 401722 w 5875675"/>
              <a:gd name="connsiteY11" fmla="*/ 123660 h 5039240"/>
              <a:gd name="connsiteX12" fmla="*/ 476837 w 5875675"/>
              <a:gd name="connsiteY12" fmla="*/ 0 h 50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5675" h="5039240">
                <a:moveTo>
                  <a:pt x="476837" y="0"/>
                </a:moveTo>
                <a:lnTo>
                  <a:pt x="832777" y="0"/>
                </a:lnTo>
                <a:lnTo>
                  <a:pt x="819020" y="18396"/>
                </a:lnTo>
                <a:cubicBezTo>
                  <a:pt x="492720" y="501385"/>
                  <a:pt x="302188" y="1083637"/>
                  <a:pt x="302188" y="1710389"/>
                </a:cubicBezTo>
                <a:cubicBezTo>
                  <a:pt x="302188" y="3381729"/>
                  <a:pt x="1657077" y="4736618"/>
                  <a:pt x="3328417" y="4736618"/>
                </a:cubicBezTo>
                <a:cubicBezTo>
                  <a:pt x="4373005" y="4736618"/>
                  <a:pt x="5293978" y="4207365"/>
                  <a:pt x="5837814" y="3402382"/>
                </a:cubicBezTo>
                <a:lnTo>
                  <a:pt x="5875675" y="3340061"/>
                </a:lnTo>
                <a:lnTo>
                  <a:pt x="5875675" y="3851075"/>
                </a:lnTo>
                <a:lnTo>
                  <a:pt x="5681961" y="4064242"/>
                </a:lnTo>
                <a:cubicBezTo>
                  <a:pt x="5079637" y="4666646"/>
                  <a:pt x="4247533" y="5039240"/>
                  <a:pt x="3328416" y="5039240"/>
                </a:cubicBezTo>
                <a:cubicBezTo>
                  <a:pt x="1490183" y="5039240"/>
                  <a:pt x="0" y="3548862"/>
                  <a:pt x="0" y="1710388"/>
                </a:cubicBezTo>
                <a:cubicBezTo>
                  <a:pt x="0" y="1135865"/>
                  <a:pt x="145526" y="595336"/>
                  <a:pt x="401722" y="123660"/>
                </a:cubicBezTo>
                <a:lnTo>
                  <a:pt x="476837" y="0"/>
                </a:lnTo>
                <a:close/>
              </a:path>
            </a:pathLst>
          </a:custGeom>
          <a:noFill/>
          <a:ln w="12700" cap="flat" cmpd="sng" algn="ctr">
            <a:solidFill>
              <a:srgbClr val="0064A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Right Bracket 86">
            <a:extLst>
              <a:ext uri="{FF2B5EF4-FFF2-40B4-BE49-F238E27FC236}">
                <a16:creationId xmlns:a16="http://schemas.microsoft.com/office/drawing/2014/main" id="{088CC908-AC15-480D-A1FC-E98FB2B5DDD8}"/>
              </a:ext>
            </a:extLst>
          </p:cNvPr>
          <p:cNvSpPr/>
          <p:nvPr/>
        </p:nvSpPr>
        <p:spPr>
          <a:xfrm>
            <a:off x="0" y="2125264"/>
            <a:ext cx="497126" cy="3069082"/>
          </a:xfrm>
          <a:prstGeom prst="rightBracket">
            <a:avLst>
              <a:gd name="adj" fmla="val 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DACDEC-59B8-449E-8517-72C671F668A1}"/>
              </a:ext>
            </a:extLst>
          </p:cNvPr>
          <p:cNvGrpSpPr/>
          <p:nvPr/>
        </p:nvGrpSpPr>
        <p:grpSpPr>
          <a:xfrm>
            <a:off x="497126" y="2348799"/>
            <a:ext cx="3735084" cy="2622013"/>
            <a:chOff x="497126" y="2479260"/>
            <a:chExt cx="3735084" cy="262201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8F65FE0-291F-439F-99EE-2549EAEF489F}"/>
                </a:ext>
              </a:extLst>
            </p:cNvPr>
            <p:cNvGrpSpPr/>
            <p:nvPr/>
          </p:nvGrpSpPr>
          <p:grpSpPr>
            <a:xfrm>
              <a:off x="497126" y="2479260"/>
              <a:ext cx="3735084" cy="461666"/>
              <a:chOff x="895350" y="1420139"/>
              <a:chExt cx="6727080" cy="750712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4ED4797-3FE0-4430-BCBA-4023CA1AE8FF}"/>
                  </a:ext>
                </a:extLst>
              </p:cNvPr>
              <p:cNvSpPr/>
              <p:nvPr/>
            </p:nvSpPr>
            <p:spPr>
              <a:xfrm>
                <a:off x="1561847" y="1420139"/>
                <a:ext cx="6060583" cy="75071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defTabSz="914395">
                  <a:defRPr/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S Gothic" pitchFamily="49" charset="-128"/>
                    <a:cs typeface="Arial" panose="020B0604020202020204" pitchFamily="34" charset="0"/>
                  </a:rPr>
                  <a:t>Review Measure K District -Specific Criteria and propose changes 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EBB705E-B0CA-478F-815A-E310D60269F1}"/>
                  </a:ext>
                </a:extLst>
              </p:cNvPr>
              <p:cNvCxnSpPr/>
              <p:nvPr/>
            </p:nvCxnSpPr>
            <p:spPr>
              <a:xfrm>
                <a:off x="895350" y="1798319"/>
                <a:ext cx="533145" cy="0"/>
              </a:xfrm>
              <a:prstGeom prst="line">
                <a:avLst/>
              </a:prstGeom>
              <a:ln>
                <a:solidFill>
                  <a:srgbClr val="0064A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6F7408A-F83E-4079-AC3E-37B45F8F7FFF}"/>
                </a:ext>
              </a:extLst>
            </p:cNvPr>
            <p:cNvGrpSpPr/>
            <p:nvPr/>
          </p:nvGrpSpPr>
          <p:grpSpPr>
            <a:xfrm>
              <a:off x="497126" y="3744101"/>
              <a:ext cx="3495787" cy="276999"/>
              <a:chOff x="895350" y="2363912"/>
              <a:chExt cx="6296094" cy="45042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2EF85AA-9E56-4177-9F28-72BABD1EA69D}"/>
                  </a:ext>
                </a:extLst>
              </p:cNvPr>
              <p:cNvSpPr/>
              <p:nvPr/>
            </p:nvSpPr>
            <p:spPr>
              <a:xfrm>
                <a:off x="1561846" y="2363912"/>
                <a:ext cx="5629598" cy="45042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defTabSz="914395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S Gothic" pitchFamily="49" charset="-128"/>
                    <a:cs typeface="Arial" panose="020B0604020202020204" pitchFamily="34" charset="0"/>
                  </a:rPr>
                  <a:t>Discuss Measure K Funding Appropriations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7E7BCE3-26C9-4464-B241-F5A079A31482}"/>
                  </a:ext>
                </a:extLst>
              </p:cNvPr>
              <p:cNvCxnSpPr/>
              <p:nvPr/>
            </p:nvCxnSpPr>
            <p:spPr>
              <a:xfrm>
                <a:off x="895350" y="2578554"/>
                <a:ext cx="533145" cy="0"/>
              </a:xfrm>
              <a:prstGeom prst="line">
                <a:avLst/>
              </a:prstGeom>
              <a:ln>
                <a:solidFill>
                  <a:srgbClr val="33878D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054F2B2-1325-4545-AB2E-6EAEFB461E67}"/>
                </a:ext>
              </a:extLst>
            </p:cNvPr>
            <p:cNvGrpSpPr/>
            <p:nvPr/>
          </p:nvGrpSpPr>
          <p:grpSpPr>
            <a:xfrm>
              <a:off x="497126" y="4824274"/>
              <a:ext cx="3735083" cy="276999"/>
              <a:chOff x="895350" y="4830194"/>
              <a:chExt cx="6727077" cy="45042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66E8345-85E9-4B36-83FC-744558BADFF5}"/>
                  </a:ext>
                </a:extLst>
              </p:cNvPr>
              <p:cNvSpPr/>
              <p:nvPr/>
            </p:nvSpPr>
            <p:spPr>
              <a:xfrm>
                <a:off x="1561845" y="4830194"/>
                <a:ext cx="6060582" cy="45042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defTabSz="914395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S Gothic" pitchFamily="49" charset="-128"/>
                    <a:cs typeface="Arial" panose="020B0604020202020204" pitchFamily="34" charset="0"/>
                  </a:rPr>
                  <a:t>Align Measure K funding with the budget cycle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2288D5A-DC60-495A-8F59-5F5E455C4B64}"/>
                  </a:ext>
                </a:extLst>
              </p:cNvPr>
              <p:cNvCxnSpPr/>
              <p:nvPr/>
            </p:nvCxnSpPr>
            <p:spPr>
              <a:xfrm>
                <a:off x="895350" y="5042717"/>
                <a:ext cx="533145" cy="0"/>
              </a:xfrm>
              <a:prstGeom prst="line">
                <a:avLst/>
              </a:prstGeom>
              <a:ln>
                <a:solidFill>
                  <a:srgbClr val="0064A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D0700B0F-10F4-4445-B8A5-887B1E9BCCDE}"/>
              </a:ext>
            </a:extLst>
          </p:cNvPr>
          <p:cNvSpPr/>
          <p:nvPr userDrawn="1"/>
        </p:nvSpPr>
        <p:spPr>
          <a:xfrm>
            <a:off x="-3220" y="1284531"/>
            <a:ext cx="9147220" cy="43996"/>
          </a:xfrm>
          <a:prstGeom prst="rect">
            <a:avLst/>
          </a:prstGeom>
          <a:solidFill>
            <a:srgbClr val="005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97D919-D8C6-4E25-A17B-0C102A7DAC36}"/>
              </a:ext>
            </a:extLst>
          </p:cNvPr>
          <p:cNvGrpSpPr/>
          <p:nvPr/>
        </p:nvGrpSpPr>
        <p:grpSpPr>
          <a:xfrm>
            <a:off x="5821490" y="3813828"/>
            <a:ext cx="1554925" cy="1554924"/>
            <a:chOff x="5044028" y="3776526"/>
            <a:chExt cx="1554925" cy="155492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900A5E2-0696-479E-B1D7-88EAE715B7E5}"/>
                </a:ext>
              </a:extLst>
            </p:cNvPr>
            <p:cNvSpPr/>
            <p:nvPr/>
          </p:nvSpPr>
          <p:spPr bwMode="auto">
            <a:xfrm>
              <a:off x="5044028" y="3776526"/>
              <a:ext cx="1554925" cy="1554924"/>
            </a:xfrm>
            <a:prstGeom prst="ellipse">
              <a:avLst/>
            </a:prstGeom>
            <a:solidFill>
              <a:srgbClr val="0064A2">
                <a:alpha val="9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" name="Graphic 18">
              <a:extLst>
                <a:ext uri="{FF2B5EF4-FFF2-40B4-BE49-F238E27FC236}">
                  <a16:creationId xmlns:a16="http://schemas.microsoft.com/office/drawing/2014/main" id="{24218D63-8132-4C04-AD40-F9BC58428158}"/>
                </a:ext>
              </a:extLst>
            </p:cNvPr>
            <p:cNvSpPr/>
            <p:nvPr/>
          </p:nvSpPr>
          <p:spPr>
            <a:xfrm>
              <a:off x="5412868" y="4123316"/>
              <a:ext cx="817245" cy="869633"/>
            </a:xfrm>
            <a:custGeom>
              <a:avLst/>
              <a:gdLst>
                <a:gd name="connsiteX0" fmla="*/ 494824 w 742950"/>
                <a:gd name="connsiteY0" fmla="*/ 121444 h 790575"/>
                <a:gd name="connsiteX1" fmla="*/ 407194 w 742950"/>
                <a:gd name="connsiteY1" fmla="*/ 121444 h 790575"/>
                <a:gd name="connsiteX2" fmla="*/ 407194 w 742950"/>
                <a:gd name="connsiteY2" fmla="*/ 33814 h 790575"/>
                <a:gd name="connsiteX3" fmla="*/ 494824 w 742950"/>
                <a:gd name="connsiteY3" fmla="*/ 121444 h 790575"/>
                <a:gd name="connsiteX4" fmla="*/ 458629 w 742950"/>
                <a:gd name="connsiteY4" fmla="*/ 649129 h 790575"/>
                <a:gd name="connsiteX5" fmla="*/ 521494 w 742950"/>
                <a:gd name="connsiteY5" fmla="*/ 586264 h 790575"/>
                <a:gd name="connsiteX6" fmla="*/ 521494 w 742950"/>
                <a:gd name="connsiteY6" fmla="*/ 788194 h 790575"/>
                <a:gd name="connsiteX7" fmla="*/ 7144 w 742950"/>
                <a:gd name="connsiteY7" fmla="*/ 788194 h 790575"/>
                <a:gd name="connsiteX8" fmla="*/ 7144 w 742950"/>
                <a:gd name="connsiteY8" fmla="*/ 7144 h 790575"/>
                <a:gd name="connsiteX9" fmla="*/ 369094 w 742950"/>
                <a:gd name="connsiteY9" fmla="*/ 7144 h 790575"/>
                <a:gd name="connsiteX10" fmla="*/ 369094 w 742950"/>
                <a:gd name="connsiteY10" fmla="*/ 140494 h 790575"/>
                <a:gd name="connsiteX11" fmla="*/ 388144 w 742950"/>
                <a:gd name="connsiteY11" fmla="*/ 159544 h 790575"/>
                <a:gd name="connsiteX12" fmla="*/ 521494 w 742950"/>
                <a:gd name="connsiteY12" fmla="*/ 159544 h 790575"/>
                <a:gd name="connsiteX13" fmla="*/ 521494 w 742950"/>
                <a:gd name="connsiteY13" fmla="*/ 342424 h 790575"/>
                <a:gd name="connsiteX14" fmla="*/ 336709 w 742950"/>
                <a:gd name="connsiteY14" fmla="*/ 527209 h 790575"/>
                <a:gd name="connsiteX15" fmla="*/ 330994 w 742950"/>
                <a:gd name="connsiteY15" fmla="*/ 540544 h 790575"/>
                <a:gd name="connsiteX16" fmla="*/ 330994 w 742950"/>
                <a:gd name="connsiteY16" fmla="*/ 635794 h 790575"/>
                <a:gd name="connsiteX17" fmla="*/ 350044 w 742950"/>
                <a:gd name="connsiteY17" fmla="*/ 654844 h 790575"/>
                <a:gd name="connsiteX18" fmla="*/ 445294 w 742950"/>
                <a:gd name="connsiteY18" fmla="*/ 654844 h 790575"/>
                <a:gd name="connsiteX19" fmla="*/ 458629 w 742950"/>
                <a:gd name="connsiteY19" fmla="*/ 649129 h 790575"/>
                <a:gd name="connsiteX20" fmla="*/ 83344 w 742950"/>
                <a:gd name="connsiteY20" fmla="*/ 254794 h 790575"/>
                <a:gd name="connsiteX21" fmla="*/ 102394 w 742950"/>
                <a:gd name="connsiteY21" fmla="*/ 273844 h 790575"/>
                <a:gd name="connsiteX22" fmla="*/ 445294 w 742950"/>
                <a:gd name="connsiteY22" fmla="*/ 273844 h 790575"/>
                <a:gd name="connsiteX23" fmla="*/ 464344 w 742950"/>
                <a:gd name="connsiteY23" fmla="*/ 254794 h 790575"/>
                <a:gd name="connsiteX24" fmla="*/ 445294 w 742950"/>
                <a:gd name="connsiteY24" fmla="*/ 235744 h 790575"/>
                <a:gd name="connsiteX25" fmla="*/ 102394 w 742950"/>
                <a:gd name="connsiteY25" fmla="*/ 235744 h 790575"/>
                <a:gd name="connsiteX26" fmla="*/ 83344 w 742950"/>
                <a:gd name="connsiteY26" fmla="*/ 254794 h 790575"/>
                <a:gd name="connsiteX27" fmla="*/ 83344 w 742950"/>
                <a:gd name="connsiteY27" fmla="*/ 350044 h 790575"/>
                <a:gd name="connsiteX28" fmla="*/ 102394 w 742950"/>
                <a:gd name="connsiteY28" fmla="*/ 369094 h 790575"/>
                <a:gd name="connsiteX29" fmla="*/ 445294 w 742950"/>
                <a:gd name="connsiteY29" fmla="*/ 369094 h 790575"/>
                <a:gd name="connsiteX30" fmla="*/ 464344 w 742950"/>
                <a:gd name="connsiteY30" fmla="*/ 350044 h 790575"/>
                <a:gd name="connsiteX31" fmla="*/ 445294 w 742950"/>
                <a:gd name="connsiteY31" fmla="*/ 330994 h 790575"/>
                <a:gd name="connsiteX32" fmla="*/ 102394 w 742950"/>
                <a:gd name="connsiteY32" fmla="*/ 330994 h 790575"/>
                <a:gd name="connsiteX33" fmla="*/ 83344 w 742950"/>
                <a:gd name="connsiteY33" fmla="*/ 350044 h 790575"/>
                <a:gd name="connsiteX34" fmla="*/ 83344 w 742950"/>
                <a:gd name="connsiteY34" fmla="*/ 445294 h 790575"/>
                <a:gd name="connsiteX35" fmla="*/ 102394 w 742950"/>
                <a:gd name="connsiteY35" fmla="*/ 464344 h 790575"/>
                <a:gd name="connsiteX36" fmla="*/ 330994 w 742950"/>
                <a:gd name="connsiteY36" fmla="*/ 464344 h 790575"/>
                <a:gd name="connsiteX37" fmla="*/ 350044 w 742950"/>
                <a:gd name="connsiteY37" fmla="*/ 445294 h 790575"/>
                <a:gd name="connsiteX38" fmla="*/ 330994 w 742950"/>
                <a:gd name="connsiteY38" fmla="*/ 426244 h 790575"/>
                <a:gd name="connsiteX39" fmla="*/ 102394 w 742950"/>
                <a:gd name="connsiteY39" fmla="*/ 426244 h 790575"/>
                <a:gd name="connsiteX40" fmla="*/ 83344 w 742950"/>
                <a:gd name="connsiteY40" fmla="*/ 445294 h 790575"/>
                <a:gd name="connsiteX41" fmla="*/ 273844 w 742950"/>
                <a:gd name="connsiteY41" fmla="*/ 635794 h 790575"/>
                <a:gd name="connsiteX42" fmla="*/ 254794 w 742950"/>
                <a:gd name="connsiteY42" fmla="*/ 616744 h 790575"/>
                <a:gd name="connsiteX43" fmla="*/ 102394 w 742950"/>
                <a:gd name="connsiteY43" fmla="*/ 616744 h 790575"/>
                <a:gd name="connsiteX44" fmla="*/ 83344 w 742950"/>
                <a:gd name="connsiteY44" fmla="*/ 635794 h 790575"/>
                <a:gd name="connsiteX45" fmla="*/ 102394 w 742950"/>
                <a:gd name="connsiteY45" fmla="*/ 654844 h 790575"/>
                <a:gd name="connsiteX46" fmla="*/ 254794 w 742950"/>
                <a:gd name="connsiteY46" fmla="*/ 654844 h 790575"/>
                <a:gd name="connsiteX47" fmla="*/ 273844 w 742950"/>
                <a:gd name="connsiteY47" fmla="*/ 635794 h 790575"/>
                <a:gd name="connsiteX48" fmla="*/ 273844 w 742950"/>
                <a:gd name="connsiteY48" fmla="*/ 540544 h 790575"/>
                <a:gd name="connsiteX49" fmla="*/ 254794 w 742950"/>
                <a:gd name="connsiteY49" fmla="*/ 521494 h 790575"/>
                <a:gd name="connsiteX50" fmla="*/ 102394 w 742950"/>
                <a:gd name="connsiteY50" fmla="*/ 521494 h 790575"/>
                <a:gd name="connsiteX51" fmla="*/ 83344 w 742950"/>
                <a:gd name="connsiteY51" fmla="*/ 540544 h 790575"/>
                <a:gd name="connsiteX52" fmla="*/ 102394 w 742950"/>
                <a:gd name="connsiteY52" fmla="*/ 559594 h 790575"/>
                <a:gd name="connsiteX53" fmla="*/ 254794 w 742950"/>
                <a:gd name="connsiteY53" fmla="*/ 559594 h 790575"/>
                <a:gd name="connsiteX54" fmla="*/ 273844 w 742950"/>
                <a:gd name="connsiteY54" fmla="*/ 540544 h 790575"/>
                <a:gd name="connsiteX55" fmla="*/ 673894 w 742950"/>
                <a:gd name="connsiteY55" fmla="*/ 243364 h 790575"/>
                <a:gd name="connsiteX56" fmla="*/ 624364 w 742950"/>
                <a:gd name="connsiteY56" fmla="*/ 292894 h 790575"/>
                <a:gd name="connsiteX57" fmla="*/ 692944 w 742950"/>
                <a:gd name="connsiteY57" fmla="*/ 361474 h 790575"/>
                <a:gd name="connsiteX58" fmla="*/ 742474 w 742950"/>
                <a:gd name="connsiteY58" fmla="*/ 311944 h 790575"/>
                <a:gd name="connsiteX59" fmla="*/ 673894 w 742950"/>
                <a:gd name="connsiteY59" fmla="*/ 243364 h 790575"/>
                <a:gd name="connsiteX60" fmla="*/ 369094 w 742950"/>
                <a:gd name="connsiteY60" fmla="*/ 548164 h 790575"/>
                <a:gd name="connsiteX61" fmla="*/ 369094 w 742950"/>
                <a:gd name="connsiteY61" fmla="*/ 616744 h 790575"/>
                <a:gd name="connsiteX62" fmla="*/ 437674 w 742950"/>
                <a:gd name="connsiteY62" fmla="*/ 616744 h 790575"/>
                <a:gd name="connsiteX63" fmla="*/ 666274 w 742950"/>
                <a:gd name="connsiteY63" fmla="*/ 388144 h 790575"/>
                <a:gd name="connsiteX64" fmla="*/ 597694 w 742950"/>
                <a:gd name="connsiteY64" fmla="*/ 319564 h 790575"/>
                <a:gd name="connsiteX65" fmla="*/ 369094 w 742950"/>
                <a:gd name="connsiteY65" fmla="*/ 54816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42950" h="790575">
                  <a:moveTo>
                    <a:pt x="494824" y="121444"/>
                  </a:moveTo>
                  <a:lnTo>
                    <a:pt x="407194" y="121444"/>
                  </a:lnTo>
                  <a:lnTo>
                    <a:pt x="407194" y="33814"/>
                  </a:lnTo>
                  <a:lnTo>
                    <a:pt x="494824" y="121444"/>
                  </a:lnTo>
                  <a:close/>
                  <a:moveTo>
                    <a:pt x="458629" y="649129"/>
                  </a:moveTo>
                  <a:lnTo>
                    <a:pt x="521494" y="586264"/>
                  </a:lnTo>
                  <a:lnTo>
                    <a:pt x="521494" y="788194"/>
                  </a:lnTo>
                  <a:lnTo>
                    <a:pt x="7144" y="788194"/>
                  </a:lnTo>
                  <a:lnTo>
                    <a:pt x="7144" y="7144"/>
                  </a:lnTo>
                  <a:lnTo>
                    <a:pt x="369094" y="7144"/>
                  </a:lnTo>
                  <a:lnTo>
                    <a:pt x="369094" y="140494"/>
                  </a:lnTo>
                  <a:cubicBezTo>
                    <a:pt x="369094" y="150971"/>
                    <a:pt x="377666" y="159544"/>
                    <a:pt x="388144" y="159544"/>
                  </a:cubicBezTo>
                  <a:lnTo>
                    <a:pt x="521494" y="159544"/>
                  </a:lnTo>
                  <a:lnTo>
                    <a:pt x="521494" y="342424"/>
                  </a:lnTo>
                  <a:lnTo>
                    <a:pt x="336709" y="527209"/>
                  </a:lnTo>
                  <a:cubicBezTo>
                    <a:pt x="332899" y="531019"/>
                    <a:pt x="330994" y="535781"/>
                    <a:pt x="330994" y="540544"/>
                  </a:cubicBezTo>
                  <a:lnTo>
                    <a:pt x="330994" y="635794"/>
                  </a:lnTo>
                  <a:cubicBezTo>
                    <a:pt x="330994" y="646271"/>
                    <a:pt x="339566" y="654844"/>
                    <a:pt x="350044" y="654844"/>
                  </a:cubicBezTo>
                  <a:lnTo>
                    <a:pt x="445294" y="654844"/>
                  </a:lnTo>
                  <a:cubicBezTo>
                    <a:pt x="450056" y="654844"/>
                    <a:pt x="455771" y="652939"/>
                    <a:pt x="458629" y="649129"/>
                  </a:cubicBezTo>
                  <a:close/>
                  <a:moveTo>
                    <a:pt x="83344" y="254794"/>
                  </a:moveTo>
                  <a:cubicBezTo>
                    <a:pt x="83344" y="265271"/>
                    <a:pt x="91916" y="273844"/>
                    <a:pt x="102394" y="273844"/>
                  </a:cubicBezTo>
                  <a:lnTo>
                    <a:pt x="445294" y="273844"/>
                  </a:lnTo>
                  <a:cubicBezTo>
                    <a:pt x="455771" y="273844"/>
                    <a:pt x="464344" y="265271"/>
                    <a:pt x="464344" y="254794"/>
                  </a:cubicBezTo>
                  <a:cubicBezTo>
                    <a:pt x="464344" y="244316"/>
                    <a:pt x="455771" y="235744"/>
                    <a:pt x="445294" y="235744"/>
                  </a:cubicBezTo>
                  <a:lnTo>
                    <a:pt x="102394" y="235744"/>
                  </a:lnTo>
                  <a:cubicBezTo>
                    <a:pt x="91916" y="235744"/>
                    <a:pt x="83344" y="244316"/>
                    <a:pt x="83344" y="254794"/>
                  </a:cubicBezTo>
                  <a:close/>
                  <a:moveTo>
                    <a:pt x="83344" y="350044"/>
                  </a:moveTo>
                  <a:cubicBezTo>
                    <a:pt x="83344" y="360521"/>
                    <a:pt x="91916" y="369094"/>
                    <a:pt x="102394" y="369094"/>
                  </a:cubicBezTo>
                  <a:lnTo>
                    <a:pt x="445294" y="369094"/>
                  </a:lnTo>
                  <a:cubicBezTo>
                    <a:pt x="455771" y="369094"/>
                    <a:pt x="464344" y="360521"/>
                    <a:pt x="464344" y="350044"/>
                  </a:cubicBezTo>
                  <a:cubicBezTo>
                    <a:pt x="464344" y="339566"/>
                    <a:pt x="455771" y="330994"/>
                    <a:pt x="445294" y="330994"/>
                  </a:cubicBezTo>
                  <a:lnTo>
                    <a:pt x="102394" y="330994"/>
                  </a:lnTo>
                  <a:cubicBezTo>
                    <a:pt x="91916" y="330994"/>
                    <a:pt x="83344" y="339566"/>
                    <a:pt x="83344" y="350044"/>
                  </a:cubicBezTo>
                  <a:close/>
                  <a:moveTo>
                    <a:pt x="83344" y="445294"/>
                  </a:moveTo>
                  <a:cubicBezTo>
                    <a:pt x="83344" y="455771"/>
                    <a:pt x="91916" y="464344"/>
                    <a:pt x="102394" y="464344"/>
                  </a:cubicBezTo>
                  <a:lnTo>
                    <a:pt x="330994" y="464344"/>
                  </a:lnTo>
                  <a:cubicBezTo>
                    <a:pt x="341471" y="464344"/>
                    <a:pt x="350044" y="455771"/>
                    <a:pt x="350044" y="445294"/>
                  </a:cubicBezTo>
                  <a:cubicBezTo>
                    <a:pt x="350044" y="434816"/>
                    <a:pt x="341471" y="426244"/>
                    <a:pt x="330994" y="426244"/>
                  </a:cubicBezTo>
                  <a:lnTo>
                    <a:pt x="102394" y="426244"/>
                  </a:lnTo>
                  <a:cubicBezTo>
                    <a:pt x="91916" y="426244"/>
                    <a:pt x="83344" y="434816"/>
                    <a:pt x="83344" y="445294"/>
                  </a:cubicBezTo>
                  <a:close/>
                  <a:moveTo>
                    <a:pt x="273844" y="635794"/>
                  </a:moveTo>
                  <a:cubicBezTo>
                    <a:pt x="273844" y="625316"/>
                    <a:pt x="265271" y="616744"/>
                    <a:pt x="254794" y="616744"/>
                  </a:cubicBezTo>
                  <a:lnTo>
                    <a:pt x="102394" y="616744"/>
                  </a:lnTo>
                  <a:cubicBezTo>
                    <a:pt x="91916" y="616744"/>
                    <a:pt x="83344" y="625316"/>
                    <a:pt x="83344" y="635794"/>
                  </a:cubicBezTo>
                  <a:cubicBezTo>
                    <a:pt x="83344" y="646271"/>
                    <a:pt x="91916" y="654844"/>
                    <a:pt x="102394" y="654844"/>
                  </a:cubicBezTo>
                  <a:lnTo>
                    <a:pt x="254794" y="654844"/>
                  </a:lnTo>
                  <a:cubicBezTo>
                    <a:pt x="265271" y="654844"/>
                    <a:pt x="273844" y="646271"/>
                    <a:pt x="273844" y="635794"/>
                  </a:cubicBezTo>
                  <a:close/>
                  <a:moveTo>
                    <a:pt x="273844" y="540544"/>
                  </a:moveTo>
                  <a:cubicBezTo>
                    <a:pt x="273844" y="530066"/>
                    <a:pt x="265271" y="521494"/>
                    <a:pt x="254794" y="521494"/>
                  </a:cubicBezTo>
                  <a:lnTo>
                    <a:pt x="102394" y="521494"/>
                  </a:lnTo>
                  <a:cubicBezTo>
                    <a:pt x="91916" y="521494"/>
                    <a:pt x="83344" y="530066"/>
                    <a:pt x="83344" y="540544"/>
                  </a:cubicBezTo>
                  <a:cubicBezTo>
                    <a:pt x="83344" y="551021"/>
                    <a:pt x="91916" y="559594"/>
                    <a:pt x="102394" y="559594"/>
                  </a:cubicBezTo>
                  <a:lnTo>
                    <a:pt x="254794" y="559594"/>
                  </a:lnTo>
                  <a:cubicBezTo>
                    <a:pt x="265271" y="559594"/>
                    <a:pt x="273844" y="551021"/>
                    <a:pt x="273844" y="540544"/>
                  </a:cubicBezTo>
                  <a:close/>
                  <a:moveTo>
                    <a:pt x="673894" y="243364"/>
                  </a:moveTo>
                  <a:lnTo>
                    <a:pt x="624364" y="292894"/>
                  </a:lnTo>
                  <a:lnTo>
                    <a:pt x="692944" y="361474"/>
                  </a:lnTo>
                  <a:lnTo>
                    <a:pt x="742474" y="311944"/>
                  </a:lnTo>
                  <a:lnTo>
                    <a:pt x="673894" y="243364"/>
                  </a:lnTo>
                  <a:close/>
                  <a:moveTo>
                    <a:pt x="369094" y="548164"/>
                  </a:moveTo>
                  <a:lnTo>
                    <a:pt x="369094" y="616744"/>
                  </a:lnTo>
                  <a:lnTo>
                    <a:pt x="437674" y="616744"/>
                  </a:lnTo>
                  <a:lnTo>
                    <a:pt x="666274" y="388144"/>
                  </a:lnTo>
                  <a:lnTo>
                    <a:pt x="597694" y="319564"/>
                  </a:lnTo>
                  <a:lnTo>
                    <a:pt x="369094" y="54816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6766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3ACEF3-AB87-47E9-BCD6-833E62886D28}"/>
              </a:ext>
            </a:extLst>
          </p:cNvPr>
          <p:cNvCxnSpPr>
            <a:cxnSpLocks/>
          </p:cNvCxnSpPr>
          <p:nvPr/>
        </p:nvCxnSpPr>
        <p:spPr>
          <a:xfrm>
            <a:off x="3653150" y="1687310"/>
            <a:ext cx="0" cy="4547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EC61FE4-B5F0-40E4-8B38-7FC7AFC4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Measure K District-Specific Criteria and Propose Changes</a:t>
            </a:r>
            <a:endParaRPr lang="en-IN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C69C7D-6D08-4D6B-84CC-F2C67A2C7491}"/>
              </a:ext>
            </a:extLst>
          </p:cNvPr>
          <p:cNvGrpSpPr/>
          <p:nvPr/>
        </p:nvGrpSpPr>
        <p:grpSpPr>
          <a:xfrm>
            <a:off x="184022" y="1415094"/>
            <a:ext cx="3924557" cy="537406"/>
            <a:chOff x="1663444" y="1415094"/>
            <a:chExt cx="3924557" cy="5374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1C68AB-B8C2-43EF-9B97-E57A4D83C8E0}"/>
                </a:ext>
              </a:extLst>
            </p:cNvPr>
            <p:cNvSpPr txBox="1"/>
            <p:nvPr/>
          </p:nvSpPr>
          <p:spPr>
            <a:xfrm>
              <a:off x="1663444" y="1429894"/>
              <a:ext cx="236219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On December </a:t>
              </a:r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F763C576-F90E-433D-851B-973F3EDAD9E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21708" y="1415094"/>
              <a:ext cx="511224" cy="491268"/>
              <a:chOff x="1239" y="582"/>
              <a:chExt cx="3279" cy="3151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2DEA302-E520-4873-9C19-05763FABA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1376"/>
                <a:ext cx="3279" cy="2357"/>
              </a:xfrm>
              <a:custGeom>
                <a:avLst/>
                <a:gdLst>
                  <a:gd name="T0" fmla="*/ 0 w 6558"/>
                  <a:gd name="T1" fmla="*/ 0 h 4715"/>
                  <a:gd name="T2" fmla="*/ 6558 w 6558"/>
                  <a:gd name="T3" fmla="*/ 0 h 4715"/>
                  <a:gd name="T4" fmla="*/ 6558 w 6558"/>
                  <a:gd name="T5" fmla="*/ 4202 h 4715"/>
                  <a:gd name="T6" fmla="*/ 6552 w 6558"/>
                  <a:gd name="T7" fmla="*/ 4277 h 4715"/>
                  <a:gd name="T8" fmla="*/ 6536 w 6558"/>
                  <a:gd name="T9" fmla="*/ 4349 h 4715"/>
                  <a:gd name="T10" fmla="*/ 6510 w 6558"/>
                  <a:gd name="T11" fmla="*/ 4419 h 4715"/>
                  <a:gd name="T12" fmla="*/ 6474 w 6558"/>
                  <a:gd name="T13" fmla="*/ 4480 h 4715"/>
                  <a:gd name="T14" fmla="*/ 6433 w 6558"/>
                  <a:gd name="T15" fmla="*/ 4538 h 4715"/>
                  <a:gd name="T16" fmla="*/ 6381 w 6558"/>
                  <a:gd name="T17" fmla="*/ 4588 h 4715"/>
                  <a:gd name="T18" fmla="*/ 6323 w 6558"/>
                  <a:gd name="T19" fmla="*/ 4632 h 4715"/>
                  <a:gd name="T20" fmla="*/ 6262 w 6558"/>
                  <a:gd name="T21" fmla="*/ 4667 h 4715"/>
                  <a:gd name="T22" fmla="*/ 6194 w 6558"/>
                  <a:gd name="T23" fmla="*/ 4693 h 4715"/>
                  <a:gd name="T24" fmla="*/ 6120 w 6558"/>
                  <a:gd name="T25" fmla="*/ 4709 h 4715"/>
                  <a:gd name="T26" fmla="*/ 6045 w 6558"/>
                  <a:gd name="T27" fmla="*/ 4715 h 4715"/>
                  <a:gd name="T28" fmla="*/ 513 w 6558"/>
                  <a:gd name="T29" fmla="*/ 4715 h 4715"/>
                  <a:gd name="T30" fmla="*/ 438 w 6558"/>
                  <a:gd name="T31" fmla="*/ 4709 h 4715"/>
                  <a:gd name="T32" fmla="*/ 364 w 6558"/>
                  <a:gd name="T33" fmla="*/ 4693 h 4715"/>
                  <a:gd name="T34" fmla="*/ 296 w 6558"/>
                  <a:gd name="T35" fmla="*/ 4667 h 4715"/>
                  <a:gd name="T36" fmla="*/ 233 w 6558"/>
                  <a:gd name="T37" fmla="*/ 4632 h 4715"/>
                  <a:gd name="T38" fmla="*/ 177 w 6558"/>
                  <a:gd name="T39" fmla="*/ 4588 h 4715"/>
                  <a:gd name="T40" fmla="*/ 125 w 6558"/>
                  <a:gd name="T41" fmla="*/ 4538 h 4715"/>
                  <a:gd name="T42" fmla="*/ 84 w 6558"/>
                  <a:gd name="T43" fmla="*/ 4480 h 4715"/>
                  <a:gd name="T44" fmla="*/ 48 w 6558"/>
                  <a:gd name="T45" fmla="*/ 4419 h 4715"/>
                  <a:gd name="T46" fmla="*/ 22 w 6558"/>
                  <a:gd name="T47" fmla="*/ 4349 h 4715"/>
                  <a:gd name="T48" fmla="*/ 6 w 6558"/>
                  <a:gd name="T49" fmla="*/ 4277 h 4715"/>
                  <a:gd name="T50" fmla="*/ 0 w 6558"/>
                  <a:gd name="T51" fmla="*/ 4202 h 4715"/>
                  <a:gd name="T52" fmla="*/ 0 w 6558"/>
                  <a:gd name="T53" fmla="*/ 0 h 4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58" h="4715">
                    <a:moveTo>
                      <a:pt x="0" y="0"/>
                    </a:moveTo>
                    <a:lnTo>
                      <a:pt x="6558" y="0"/>
                    </a:lnTo>
                    <a:lnTo>
                      <a:pt x="6558" y="4202"/>
                    </a:lnTo>
                    <a:lnTo>
                      <a:pt x="6552" y="4277"/>
                    </a:lnTo>
                    <a:lnTo>
                      <a:pt x="6536" y="4349"/>
                    </a:lnTo>
                    <a:lnTo>
                      <a:pt x="6510" y="4419"/>
                    </a:lnTo>
                    <a:lnTo>
                      <a:pt x="6474" y="4480"/>
                    </a:lnTo>
                    <a:lnTo>
                      <a:pt x="6433" y="4538"/>
                    </a:lnTo>
                    <a:lnTo>
                      <a:pt x="6381" y="4588"/>
                    </a:lnTo>
                    <a:lnTo>
                      <a:pt x="6323" y="4632"/>
                    </a:lnTo>
                    <a:lnTo>
                      <a:pt x="6262" y="4667"/>
                    </a:lnTo>
                    <a:lnTo>
                      <a:pt x="6194" y="4693"/>
                    </a:lnTo>
                    <a:lnTo>
                      <a:pt x="6120" y="4709"/>
                    </a:lnTo>
                    <a:lnTo>
                      <a:pt x="6045" y="4715"/>
                    </a:lnTo>
                    <a:lnTo>
                      <a:pt x="513" y="4715"/>
                    </a:lnTo>
                    <a:lnTo>
                      <a:pt x="438" y="4709"/>
                    </a:lnTo>
                    <a:lnTo>
                      <a:pt x="364" y="4693"/>
                    </a:lnTo>
                    <a:lnTo>
                      <a:pt x="296" y="4667"/>
                    </a:lnTo>
                    <a:lnTo>
                      <a:pt x="233" y="4632"/>
                    </a:lnTo>
                    <a:lnTo>
                      <a:pt x="177" y="4588"/>
                    </a:lnTo>
                    <a:lnTo>
                      <a:pt x="125" y="4538"/>
                    </a:lnTo>
                    <a:lnTo>
                      <a:pt x="84" y="4480"/>
                    </a:lnTo>
                    <a:lnTo>
                      <a:pt x="48" y="4419"/>
                    </a:lnTo>
                    <a:lnTo>
                      <a:pt x="22" y="4349"/>
                    </a:lnTo>
                    <a:lnTo>
                      <a:pt x="6" y="4277"/>
                    </a:lnTo>
                    <a:lnTo>
                      <a:pt x="0" y="4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CE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E5FE0C83-07C7-428C-8C9B-C6F3003D4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9" y="659"/>
                <a:ext cx="3279" cy="717"/>
              </a:xfrm>
              <a:custGeom>
                <a:avLst/>
                <a:gdLst>
                  <a:gd name="T0" fmla="*/ 5677 w 6558"/>
                  <a:gd name="T1" fmla="*/ 416 h 1434"/>
                  <a:gd name="T2" fmla="*/ 5565 w 6558"/>
                  <a:gd name="T3" fmla="*/ 462 h 1434"/>
                  <a:gd name="T4" fmla="*/ 5484 w 6558"/>
                  <a:gd name="T5" fmla="*/ 545 h 1434"/>
                  <a:gd name="T6" fmla="*/ 5436 w 6558"/>
                  <a:gd name="T7" fmla="*/ 655 h 1434"/>
                  <a:gd name="T8" fmla="*/ 5436 w 6558"/>
                  <a:gd name="T9" fmla="*/ 772 h 1434"/>
                  <a:gd name="T10" fmla="*/ 5472 w 6558"/>
                  <a:gd name="T11" fmla="*/ 871 h 1434"/>
                  <a:gd name="T12" fmla="*/ 5540 w 6558"/>
                  <a:gd name="T13" fmla="*/ 953 h 1434"/>
                  <a:gd name="T14" fmla="*/ 5631 w 6558"/>
                  <a:gd name="T15" fmla="*/ 1005 h 1434"/>
                  <a:gd name="T16" fmla="*/ 5739 w 6558"/>
                  <a:gd name="T17" fmla="*/ 1025 h 1434"/>
                  <a:gd name="T18" fmla="*/ 5846 w 6558"/>
                  <a:gd name="T19" fmla="*/ 1005 h 1434"/>
                  <a:gd name="T20" fmla="*/ 5935 w 6558"/>
                  <a:gd name="T21" fmla="*/ 953 h 1434"/>
                  <a:gd name="T22" fmla="*/ 6003 w 6558"/>
                  <a:gd name="T23" fmla="*/ 871 h 1434"/>
                  <a:gd name="T24" fmla="*/ 6041 w 6558"/>
                  <a:gd name="T25" fmla="*/ 772 h 1434"/>
                  <a:gd name="T26" fmla="*/ 6041 w 6558"/>
                  <a:gd name="T27" fmla="*/ 663 h 1434"/>
                  <a:gd name="T28" fmla="*/ 6003 w 6558"/>
                  <a:gd name="T29" fmla="*/ 561 h 1434"/>
                  <a:gd name="T30" fmla="*/ 5935 w 6558"/>
                  <a:gd name="T31" fmla="*/ 482 h 1434"/>
                  <a:gd name="T32" fmla="*/ 5846 w 6558"/>
                  <a:gd name="T33" fmla="*/ 430 h 1434"/>
                  <a:gd name="T34" fmla="*/ 5739 w 6558"/>
                  <a:gd name="T35" fmla="*/ 410 h 1434"/>
                  <a:gd name="T36" fmla="*/ 758 w 6558"/>
                  <a:gd name="T37" fmla="*/ 416 h 1434"/>
                  <a:gd name="T38" fmla="*/ 648 w 6558"/>
                  <a:gd name="T39" fmla="*/ 462 h 1434"/>
                  <a:gd name="T40" fmla="*/ 565 w 6558"/>
                  <a:gd name="T41" fmla="*/ 545 h 1434"/>
                  <a:gd name="T42" fmla="*/ 519 w 6558"/>
                  <a:gd name="T43" fmla="*/ 655 h 1434"/>
                  <a:gd name="T44" fmla="*/ 517 w 6558"/>
                  <a:gd name="T45" fmla="*/ 772 h 1434"/>
                  <a:gd name="T46" fmla="*/ 555 w 6558"/>
                  <a:gd name="T47" fmla="*/ 871 h 1434"/>
                  <a:gd name="T48" fmla="*/ 623 w 6558"/>
                  <a:gd name="T49" fmla="*/ 953 h 1434"/>
                  <a:gd name="T50" fmla="*/ 712 w 6558"/>
                  <a:gd name="T51" fmla="*/ 1005 h 1434"/>
                  <a:gd name="T52" fmla="*/ 820 w 6558"/>
                  <a:gd name="T53" fmla="*/ 1025 h 1434"/>
                  <a:gd name="T54" fmla="*/ 927 w 6558"/>
                  <a:gd name="T55" fmla="*/ 1005 h 1434"/>
                  <a:gd name="T56" fmla="*/ 1018 w 6558"/>
                  <a:gd name="T57" fmla="*/ 953 h 1434"/>
                  <a:gd name="T58" fmla="*/ 1086 w 6558"/>
                  <a:gd name="T59" fmla="*/ 871 h 1434"/>
                  <a:gd name="T60" fmla="*/ 1122 w 6558"/>
                  <a:gd name="T61" fmla="*/ 772 h 1434"/>
                  <a:gd name="T62" fmla="*/ 1122 w 6558"/>
                  <a:gd name="T63" fmla="*/ 663 h 1434"/>
                  <a:gd name="T64" fmla="*/ 1086 w 6558"/>
                  <a:gd name="T65" fmla="*/ 561 h 1434"/>
                  <a:gd name="T66" fmla="*/ 1018 w 6558"/>
                  <a:gd name="T67" fmla="*/ 482 h 1434"/>
                  <a:gd name="T68" fmla="*/ 927 w 6558"/>
                  <a:gd name="T69" fmla="*/ 430 h 1434"/>
                  <a:gd name="T70" fmla="*/ 820 w 6558"/>
                  <a:gd name="T71" fmla="*/ 410 h 1434"/>
                  <a:gd name="T72" fmla="*/ 6045 w 6558"/>
                  <a:gd name="T73" fmla="*/ 0 h 1434"/>
                  <a:gd name="T74" fmla="*/ 6194 w 6558"/>
                  <a:gd name="T75" fmla="*/ 22 h 1434"/>
                  <a:gd name="T76" fmla="*/ 6323 w 6558"/>
                  <a:gd name="T77" fmla="*/ 82 h 1434"/>
                  <a:gd name="T78" fmla="*/ 6433 w 6558"/>
                  <a:gd name="T79" fmla="*/ 177 h 1434"/>
                  <a:gd name="T80" fmla="*/ 6510 w 6558"/>
                  <a:gd name="T81" fmla="*/ 297 h 1434"/>
                  <a:gd name="T82" fmla="*/ 6552 w 6558"/>
                  <a:gd name="T83" fmla="*/ 436 h 1434"/>
                  <a:gd name="T84" fmla="*/ 6558 w 6558"/>
                  <a:gd name="T85" fmla="*/ 1434 h 1434"/>
                  <a:gd name="T86" fmla="*/ 0 w 6558"/>
                  <a:gd name="T87" fmla="*/ 511 h 1434"/>
                  <a:gd name="T88" fmla="*/ 22 w 6558"/>
                  <a:gd name="T89" fmla="*/ 364 h 1434"/>
                  <a:gd name="T90" fmla="*/ 84 w 6558"/>
                  <a:gd name="T91" fmla="*/ 233 h 1434"/>
                  <a:gd name="T92" fmla="*/ 177 w 6558"/>
                  <a:gd name="T93" fmla="*/ 125 h 1434"/>
                  <a:gd name="T94" fmla="*/ 296 w 6558"/>
                  <a:gd name="T95" fmla="*/ 48 h 1434"/>
                  <a:gd name="T96" fmla="*/ 438 w 6558"/>
                  <a:gd name="T97" fmla="*/ 6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58" h="1434">
                    <a:moveTo>
                      <a:pt x="5739" y="410"/>
                    </a:moveTo>
                    <a:lnTo>
                      <a:pt x="5677" y="416"/>
                    </a:lnTo>
                    <a:lnTo>
                      <a:pt x="5619" y="434"/>
                    </a:lnTo>
                    <a:lnTo>
                      <a:pt x="5565" y="462"/>
                    </a:lnTo>
                    <a:lnTo>
                      <a:pt x="5520" y="499"/>
                    </a:lnTo>
                    <a:lnTo>
                      <a:pt x="5484" y="545"/>
                    </a:lnTo>
                    <a:lnTo>
                      <a:pt x="5454" y="597"/>
                    </a:lnTo>
                    <a:lnTo>
                      <a:pt x="5436" y="655"/>
                    </a:lnTo>
                    <a:lnTo>
                      <a:pt x="5430" y="716"/>
                    </a:lnTo>
                    <a:lnTo>
                      <a:pt x="5436" y="772"/>
                    </a:lnTo>
                    <a:lnTo>
                      <a:pt x="5450" y="824"/>
                    </a:lnTo>
                    <a:lnTo>
                      <a:pt x="5472" y="871"/>
                    </a:lnTo>
                    <a:lnTo>
                      <a:pt x="5502" y="915"/>
                    </a:lnTo>
                    <a:lnTo>
                      <a:pt x="5540" y="953"/>
                    </a:lnTo>
                    <a:lnTo>
                      <a:pt x="5583" y="983"/>
                    </a:lnTo>
                    <a:lnTo>
                      <a:pt x="5631" y="1005"/>
                    </a:lnTo>
                    <a:lnTo>
                      <a:pt x="5683" y="1021"/>
                    </a:lnTo>
                    <a:lnTo>
                      <a:pt x="5739" y="1025"/>
                    </a:lnTo>
                    <a:lnTo>
                      <a:pt x="5792" y="1021"/>
                    </a:lnTo>
                    <a:lnTo>
                      <a:pt x="5846" y="1005"/>
                    </a:lnTo>
                    <a:lnTo>
                      <a:pt x="5894" y="983"/>
                    </a:lnTo>
                    <a:lnTo>
                      <a:pt x="5935" y="953"/>
                    </a:lnTo>
                    <a:lnTo>
                      <a:pt x="5973" y="915"/>
                    </a:lnTo>
                    <a:lnTo>
                      <a:pt x="6003" y="871"/>
                    </a:lnTo>
                    <a:lnTo>
                      <a:pt x="6027" y="824"/>
                    </a:lnTo>
                    <a:lnTo>
                      <a:pt x="6041" y="772"/>
                    </a:lnTo>
                    <a:lnTo>
                      <a:pt x="6045" y="716"/>
                    </a:lnTo>
                    <a:lnTo>
                      <a:pt x="6041" y="663"/>
                    </a:lnTo>
                    <a:lnTo>
                      <a:pt x="6027" y="611"/>
                    </a:lnTo>
                    <a:lnTo>
                      <a:pt x="6003" y="561"/>
                    </a:lnTo>
                    <a:lnTo>
                      <a:pt x="5973" y="519"/>
                    </a:lnTo>
                    <a:lnTo>
                      <a:pt x="5935" y="482"/>
                    </a:lnTo>
                    <a:lnTo>
                      <a:pt x="5894" y="452"/>
                    </a:lnTo>
                    <a:lnTo>
                      <a:pt x="5846" y="430"/>
                    </a:lnTo>
                    <a:lnTo>
                      <a:pt x="5792" y="414"/>
                    </a:lnTo>
                    <a:lnTo>
                      <a:pt x="5739" y="410"/>
                    </a:lnTo>
                    <a:close/>
                    <a:moveTo>
                      <a:pt x="820" y="410"/>
                    </a:moveTo>
                    <a:lnTo>
                      <a:pt x="758" y="416"/>
                    </a:lnTo>
                    <a:lnTo>
                      <a:pt x="700" y="434"/>
                    </a:lnTo>
                    <a:lnTo>
                      <a:pt x="648" y="462"/>
                    </a:lnTo>
                    <a:lnTo>
                      <a:pt x="603" y="499"/>
                    </a:lnTo>
                    <a:lnTo>
                      <a:pt x="565" y="545"/>
                    </a:lnTo>
                    <a:lnTo>
                      <a:pt x="537" y="597"/>
                    </a:lnTo>
                    <a:lnTo>
                      <a:pt x="519" y="655"/>
                    </a:lnTo>
                    <a:lnTo>
                      <a:pt x="513" y="716"/>
                    </a:lnTo>
                    <a:lnTo>
                      <a:pt x="517" y="772"/>
                    </a:lnTo>
                    <a:lnTo>
                      <a:pt x="531" y="824"/>
                    </a:lnTo>
                    <a:lnTo>
                      <a:pt x="555" y="871"/>
                    </a:lnTo>
                    <a:lnTo>
                      <a:pt x="585" y="915"/>
                    </a:lnTo>
                    <a:lnTo>
                      <a:pt x="623" y="953"/>
                    </a:lnTo>
                    <a:lnTo>
                      <a:pt x="664" y="983"/>
                    </a:lnTo>
                    <a:lnTo>
                      <a:pt x="712" y="1005"/>
                    </a:lnTo>
                    <a:lnTo>
                      <a:pt x="764" y="1021"/>
                    </a:lnTo>
                    <a:lnTo>
                      <a:pt x="820" y="1025"/>
                    </a:lnTo>
                    <a:lnTo>
                      <a:pt x="875" y="1021"/>
                    </a:lnTo>
                    <a:lnTo>
                      <a:pt x="927" y="1005"/>
                    </a:lnTo>
                    <a:lnTo>
                      <a:pt x="975" y="983"/>
                    </a:lnTo>
                    <a:lnTo>
                      <a:pt x="1018" y="953"/>
                    </a:lnTo>
                    <a:lnTo>
                      <a:pt x="1054" y="915"/>
                    </a:lnTo>
                    <a:lnTo>
                      <a:pt x="1086" y="871"/>
                    </a:lnTo>
                    <a:lnTo>
                      <a:pt x="1108" y="824"/>
                    </a:lnTo>
                    <a:lnTo>
                      <a:pt x="1122" y="772"/>
                    </a:lnTo>
                    <a:lnTo>
                      <a:pt x="1128" y="716"/>
                    </a:lnTo>
                    <a:lnTo>
                      <a:pt x="1122" y="663"/>
                    </a:lnTo>
                    <a:lnTo>
                      <a:pt x="1108" y="611"/>
                    </a:lnTo>
                    <a:lnTo>
                      <a:pt x="1086" y="561"/>
                    </a:lnTo>
                    <a:lnTo>
                      <a:pt x="1054" y="519"/>
                    </a:lnTo>
                    <a:lnTo>
                      <a:pt x="1018" y="482"/>
                    </a:lnTo>
                    <a:lnTo>
                      <a:pt x="975" y="452"/>
                    </a:lnTo>
                    <a:lnTo>
                      <a:pt x="927" y="430"/>
                    </a:lnTo>
                    <a:lnTo>
                      <a:pt x="875" y="414"/>
                    </a:lnTo>
                    <a:lnTo>
                      <a:pt x="820" y="410"/>
                    </a:lnTo>
                    <a:close/>
                    <a:moveTo>
                      <a:pt x="513" y="0"/>
                    </a:moveTo>
                    <a:lnTo>
                      <a:pt x="6045" y="0"/>
                    </a:lnTo>
                    <a:lnTo>
                      <a:pt x="6120" y="6"/>
                    </a:lnTo>
                    <a:lnTo>
                      <a:pt x="6194" y="22"/>
                    </a:lnTo>
                    <a:lnTo>
                      <a:pt x="6262" y="48"/>
                    </a:lnTo>
                    <a:lnTo>
                      <a:pt x="6323" y="82"/>
                    </a:lnTo>
                    <a:lnTo>
                      <a:pt x="6381" y="125"/>
                    </a:lnTo>
                    <a:lnTo>
                      <a:pt x="6433" y="177"/>
                    </a:lnTo>
                    <a:lnTo>
                      <a:pt x="6474" y="233"/>
                    </a:lnTo>
                    <a:lnTo>
                      <a:pt x="6510" y="297"/>
                    </a:lnTo>
                    <a:lnTo>
                      <a:pt x="6536" y="364"/>
                    </a:lnTo>
                    <a:lnTo>
                      <a:pt x="6552" y="436"/>
                    </a:lnTo>
                    <a:lnTo>
                      <a:pt x="6558" y="511"/>
                    </a:lnTo>
                    <a:lnTo>
                      <a:pt x="6558" y="1434"/>
                    </a:lnTo>
                    <a:lnTo>
                      <a:pt x="0" y="1434"/>
                    </a:lnTo>
                    <a:lnTo>
                      <a:pt x="0" y="511"/>
                    </a:lnTo>
                    <a:lnTo>
                      <a:pt x="6" y="436"/>
                    </a:lnTo>
                    <a:lnTo>
                      <a:pt x="22" y="364"/>
                    </a:lnTo>
                    <a:lnTo>
                      <a:pt x="48" y="297"/>
                    </a:lnTo>
                    <a:lnTo>
                      <a:pt x="84" y="233"/>
                    </a:lnTo>
                    <a:lnTo>
                      <a:pt x="125" y="177"/>
                    </a:lnTo>
                    <a:lnTo>
                      <a:pt x="177" y="125"/>
                    </a:lnTo>
                    <a:lnTo>
                      <a:pt x="233" y="82"/>
                    </a:lnTo>
                    <a:lnTo>
                      <a:pt x="296" y="48"/>
                    </a:lnTo>
                    <a:lnTo>
                      <a:pt x="364" y="22"/>
                    </a:lnTo>
                    <a:lnTo>
                      <a:pt x="438" y="6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0064A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63DE6910-DE74-450E-AC7E-6D464BB2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582"/>
                <a:ext cx="153" cy="512"/>
              </a:xfrm>
              <a:custGeom>
                <a:avLst/>
                <a:gdLst>
                  <a:gd name="T0" fmla="*/ 154 w 307"/>
                  <a:gd name="T1" fmla="*/ 0 h 1024"/>
                  <a:gd name="T2" fmla="*/ 195 w 307"/>
                  <a:gd name="T3" fmla="*/ 4 h 1024"/>
                  <a:gd name="T4" fmla="*/ 231 w 307"/>
                  <a:gd name="T5" fmla="*/ 20 h 1024"/>
                  <a:gd name="T6" fmla="*/ 263 w 307"/>
                  <a:gd name="T7" fmla="*/ 44 h 1024"/>
                  <a:gd name="T8" fmla="*/ 287 w 307"/>
                  <a:gd name="T9" fmla="*/ 76 h 1024"/>
                  <a:gd name="T10" fmla="*/ 303 w 307"/>
                  <a:gd name="T11" fmla="*/ 111 h 1024"/>
                  <a:gd name="T12" fmla="*/ 307 w 307"/>
                  <a:gd name="T13" fmla="*/ 153 h 1024"/>
                  <a:gd name="T14" fmla="*/ 307 w 307"/>
                  <a:gd name="T15" fmla="*/ 869 h 1024"/>
                  <a:gd name="T16" fmla="*/ 303 w 307"/>
                  <a:gd name="T17" fmla="*/ 911 h 1024"/>
                  <a:gd name="T18" fmla="*/ 287 w 307"/>
                  <a:gd name="T19" fmla="*/ 947 h 1024"/>
                  <a:gd name="T20" fmla="*/ 263 w 307"/>
                  <a:gd name="T21" fmla="*/ 979 h 1024"/>
                  <a:gd name="T22" fmla="*/ 231 w 307"/>
                  <a:gd name="T23" fmla="*/ 1003 h 1024"/>
                  <a:gd name="T24" fmla="*/ 195 w 307"/>
                  <a:gd name="T25" fmla="*/ 1018 h 1024"/>
                  <a:gd name="T26" fmla="*/ 154 w 307"/>
                  <a:gd name="T27" fmla="*/ 1024 h 1024"/>
                  <a:gd name="T28" fmla="*/ 114 w 307"/>
                  <a:gd name="T29" fmla="*/ 1018 h 1024"/>
                  <a:gd name="T30" fmla="*/ 76 w 307"/>
                  <a:gd name="T31" fmla="*/ 1003 h 1024"/>
                  <a:gd name="T32" fmla="*/ 44 w 307"/>
                  <a:gd name="T33" fmla="*/ 979 h 1024"/>
                  <a:gd name="T34" fmla="*/ 20 w 307"/>
                  <a:gd name="T35" fmla="*/ 947 h 1024"/>
                  <a:gd name="T36" fmla="*/ 6 w 307"/>
                  <a:gd name="T37" fmla="*/ 911 h 1024"/>
                  <a:gd name="T38" fmla="*/ 0 w 307"/>
                  <a:gd name="T39" fmla="*/ 869 h 1024"/>
                  <a:gd name="T40" fmla="*/ 0 w 307"/>
                  <a:gd name="T41" fmla="*/ 153 h 1024"/>
                  <a:gd name="T42" fmla="*/ 6 w 307"/>
                  <a:gd name="T43" fmla="*/ 111 h 1024"/>
                  <a:gd name="T44" fmla="*/ 20 w 307"/>
                  <a:gd name="T45" fmla="*/ 76 h 1024"/>
                  <a:gd name="T46" fmla="*/ 44 w 307"/>
                  <a:gd name="T47" fmla="*/ 44 h 1024"/>
                  <a:gd name="T48" fmla="*/ 76 w 307"/>
                  <a:gd name="T49" fmla="*/ 20 h 1024"/>
                  <a:gd name="T50" fmla="*/ 114 w 307"/>
                  <a:gd name="T51" fmla="*/ 4 h 1024"/>
                  <a:gd name="T52" fmla="*/ 154 w 307"/>
                  <a:gd name="T53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7" h="1024">
                    <a:moveTo>
                      <a:pt x="154" y="0"/>
                    </a:moveTo>
                    <a:lnTo>
                      <a:pt x="195" y="4"/>
                    </a:lnTo>
                    <a:lnTo>
                      <a:pt x="231" y="20"/>
                    </a:lnTo>
                    <a:lnTo>
                      <a:pt x="263" y="44"/>
                    </a:lnTo>
                    <a:lnTo>
                      <a:pt x="287" y="76"/>
                    </a:lnTo>
                    <a:lnTo>
                      <a:pt x="303" y="111"/>
                    </a:lnTo>
                    <a:lnTo>
                      <a:pt x="307" y="153"/>
                    </a:lnTo>
                    <a:lnTo>
                      <a:pt x="307" y="869"/>
                    </a:lnTo>
                    <a:lnTo>
                      <a:pt x="303" y="911"/>
                    </a:lnTo>
                    <a:lnTo>
                      <a:pt x="287" y="947"/>
                    </a:lnTo>
                    <a:lnTo>
                      <a:pt x="263" y="979"/>
                    </a:lnTo>
                    <a:lnTo>
                      <a:pt x="231" y="1003"/>
                    </a:lnTo>
                    <a:lnTo>
                      <a:pt x="195" y="1018"/>
                    </a:lnTo>
                    <a:lnTo>
                      <a:pt x="154" y="1024"/>
                    </a:lnTo>
                    <a:lnTo>
                      <a:pt x="114" y="1018"/>
                    </a:lnTo>
                    <a:lnTo>
                      <a:pt x="76" y="1003"/>
                    </a:lnTo>
                    <a:lnTo>
                      <a:pt x="44" y="979"/>
                    </a:lnTo>
                    <a:lnTo>
                      <a:pt x="20" y="947"/>
                    </a:lnTo>
                    <a:lnTo>
                      <a:pt x="6" y="911"/>
                    </a:lnTo>
                    <a:lnTo>
                      <a:pt x="0" y="869"/>
                    </a:lnTo>
                    <a:lnTo>
                      <a:pt x="0" y="153"/>
                    </a:lnTo>
                    <a:lnTo>
                      <a:pt x="6" y="111"/>
                    </a:lnTo>
                    <a:lnTo>
                      <a:pt x="20" y="76"/>
                    </a:lnTo>
                    <a:lnTo>
                      <a:pt x="44" y="44"/>
                    </a:lnTo>
                    <a:lnTo>
                      <a:pt x="76" y="20"/>
                    </a:lnTo>
                    <a:lnTo>
                      <a:pt x="114" y="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272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B0C002CF-64DA-4A7C-9904-1C6CA2020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582"/>
                <a:ext cx="154" cy="512"/>
              </a:xfrm>
              <a:custGeom>
                <a:avLst/>
                <a:gdLst>
                  <a:gd name="T0" fmla="*/ 156 w 309"/>
                  <a:gd name="T1" fmla="*/ 0 h 1024"/>
                  <a:gd name="T2" fmla="*/ 195 w 309"/>
                  <a:gd name="T3" fmla="*/ 4 h 1024"/>
                  <a:gd name="T4" fmla="*/ 233 w 309"/>
                  <a:gd name="T5" fmla="*/ 20 h 1024"/>
                  <a:gd name="T6" fmla="*/ 263 w 309"/>
                  <a:gd name="T7" fmla="*/ 44 h 1024"/>
                  <a:gd name="T8" fmla="*/ 287 w 309"/>
                  <a:gd name="T9" fmla="*/ 76 h 1024"/>
                  <a:gd name="T10" fmla="*/ 303 w 309"/>
                  <a:gd name="T11" fmla="*/ 111 h 1024"/>
                  <a:gd name="T12" fmla="*/ 309 w 309"/>
                  <a:gd name="T13" fmla="*/ 153 h 1024"/>
                  <a:gd name="T14" fmla="*/ 309 w 309"/>
                  <a:gd name="T15" fmla="*/ 869 h 1024"/>
                  <a:gd name="T16" fmla="*/ 303 w 309"/>
                  <a:gd name="T17" fmla="*/ 911 h 1024"/>
                  <a:gd name="T18" fmla="*/ 287 w 309"/>
                  <a:gd name="T19" fmla="*/ 947 h 1024"/>
                  <a:gd name="T20" fmla="*/ 263 w 309"/>
                  <a:gd name="T21" fmla="*/ 979 h 1024"/>
                  <a:gd name="T22" fmla="*/ 233 w 309"/>
                  <a:gd name="T23" fmla="*/ 1003 h 1024"/>
                  <a:gd name="T24" fmla="*/ 195 w 309"/>
                  <a:gd name="T25" fmla="*/ 1018 h 1024"/>
                  <a:gd name="T26" fmla="*/ 156 w 309"/>
                  <a:gd name="T27" fmla="*/ 1024 h 1024"/>
                  <a:gd name="T28" fmla="*/ 114 w 309"/>
                  <a:gd name="T29" fmla="*/ 1018 h 1024"/>
                  <a:gd name="T30" fmla="*/ 78 w 309"/>
                  <a:gd name="T31" fmla="*/ 1003 h 1024"/>
                  <a:gd name="T32" fmla="*/ 46 w 309"/>
                  <a:gd name="T33" fmla="*/ 979 h 1024"/>
                  <a:gd name="T34" fmla="*/ 22 w 309"/>
                  <a:gd name="T35" fmla="*/ 947 h 1024"/>
                  <a:gd name="T36" fmla="*/ 6 w 309"/>
                  <a:gd name="T37" fmla="*/ 911 h 1024"/>
                  <a:gd name="T38" fmla="*/ 0 w 309"/>
                  <a:gd name="T39" fmla="*/ 869 h 1024"/>
                  <a:gd name="T40" fmla="*/ 0 w 309"/>
                  <a:gd name="T41" fmla="*/ 153 h 1024"/>
                  <a:gd name="T42" fmla="*/ 6 w 309"/>
                  <a:gd name="T43" fmla="*/ 111 h 1024"/>
                  <a:gd name="T44" fmla="*/ 22 w 309"/>
                  <a:gd name="T45" fmla="*/ 76 h 1024"/>
                  <a:gd name="T46" fmla="*/ 46 w 309"/>
                  <a:gd name="T47" fmla="*/ 44 h 1024"/>
                  <a:gd name="T48" fmla="*/ 78 w 309"/>
                  <a:gd name="T49" fmla="*/ 20 h 1024"/>
                  <a:gd name="T50" fmla="*/ 114 w 309"/>
                  <a:gd name="T51" fmla="*/ 4 h 1024"/>
                  <a:gd name="T52" fmla="*/ 156 w 309"/>
                  <a:gd name="T53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9" h="1024">
                    <a:moveTo>
                      <a:pt x="156" y="0"/>
                    </a:moveTo>
                    <a:lnTo>
                      <a:pt x="195" y="4"/>
                    </a:lnTo>
                    <a:lnTo>
                      <a:pt x="233" y="20"/>
                    </a:lnTo>
                    <a:lnTo>
                      <a:pt x="263" y="44"/>
                    </a:lnTo>
                    <a:lnTo>
                      <a:pt x="287" y="76"/>
                    </a:lnTo>
                    <a:lnTo>
                      <a:pt x="303" y="111"/>
                    </a:lnTo>
                    <a:lnTo>
                      <a:pt x="309" y="153"/>
                    </a:lnTo>
                    <a:lnTo>
                      <a:pt x="309" y="869"/>
                    </a:lnTo>
                    <a:lnTo>
                      <a:pt x="303" y="911"/>
                    </a:lnTo>
                    <a:lnTo>
                      <a:pt x="287" y="947"/>
                    </a:lnTo>
                    <a:lnTo>
                      <a:pt x="263" y="979"/>
                    </a:lnTo>
                    <a:lnTo>
                      <a:pt x="233" y="1003"/>
                    </a:lnTo>
                    <a:lnTo>
                      <a:pt x="195" y="1018"/>
                    </a:lnTo>
                    <a:lnTo>
                      <a:pt x="156" y="1024"/>
                    </a:lnTo>
                    <a:lnTo>
                      <a:pt x="114" y="1018"/>
                    </a:lnTo>
                    <a:lnTo>
                      <a:pt x="78" y="1003"/>
                    </a:lnTo>
                    <a:lnTo>
                      <a:pt x="46" y="979"/>
                    </a:lnTo>
                    <a:lnTo>
                      <a:pt x="22" y="947"/>
                    </a:lnTo>
                    <a:lnTo>
                      <a:pt x="6" y="911"/>
                    </a:lnTo>
                    <a:lnTo>
                      <a:pt x="0" y="869"/>
                    </a:lnTo>
                    <a:lnTo>
                      <a:pt x="0" y="153"/>
                    </a:lnTo>
                    <a:lnTo>
                      <a:pt x="6" y="111"/>
                    </a:lnTo>
                    <a:lnTo>
                      <a:pt x="22" y="76"/>
                    </a:lnTo>
                    <a:lnTo>
                      <a:pt x="46" y="44"/>
                    </a:lnTo>
                    <a:lnTo>
                      <a:pt x="78" y="20"/>
                    </a:lnTo>
                    <a:lnTo>
                      <a:pt x="114" y="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272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99B23B-5A1D-4CFC-8A90-1862B2FF8E50}"/>
                </a:ext>
              </a:extLst>
            </p:cNvPr>
            <p:cNvSpPr txBox="1"/>
            <p:nvPr/>
          </p:nvSpPr>
          <p:spPr>
            <a:xfrm>
              <a:off x="4608569" y="1429894"/>
              <a:ext cx="9794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11AD69-2824-428B-AF96-36ECC7F96B46}"/>
                </a:ext>
              </a:extLst>
            </p:cNvPr>
            <p:cNvSpPr txBox="1"/>
            <p:nvPr/>
          </p:nvSpPr>
          <p:spPr>
            <a:xfrm>
              <a:off x="3961430" y="1490835"/>
              <a:ext cx="63473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4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11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F95FEB-A9FF-41C0-A12E-ED5BF2DA00B1}"/>
              </a:ext>
            </a:extLst>
          </p:cNvPr>
          <p:cNvCxnSpPr>
            <a:cxnSpLocks/>
          </p:cNvCxnSpPr>
          <p:nvPr/>
        </p:nvCxnSpPr>
        <p:spPr>
          <a:xfrm flipH="1">
            <a:off x="3653150" y="2142106"/>
            <a:ext cx="25698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9C9227-3563-4701-93FA-3CF89DF11A79}"/>
              </a:ext>
            </a:extLst>
          </p:cNvPr>
          <p:cNvCxnSpPr>
            <a:cxnSpLocks/>
          </p:cNvCxnSpPr>
          <p:nvPr/>
        </p:nvCxnSpPr>
        <p:spPr>
          <a:xfrm>
            <a:off x="6223000" y="2142106"/>
            <a:ext cx="0" cy="3849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188E276-7A99-486F-9DA1-1F44FD37DB57}"/>
              </a:ext>
            </a:extLst>
          </p:cNvPr>
          <p:cNvGrpSpPr/>
          <p:nvPr/>
        </p:nvGrpSpPr>
        <p:grpSpPr>
          <a:xfrm>
            <a:off x="330201" y="3633272"/>
            <a:ext cx="8229600" cy="1333170"/>
            <a:chOff x="330201" y="3255501"/>
            <a:chExt cx="8229600" cy="13331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5E54ED5-B091-4F3A-86BC-982BB2B56041}"/>
                </a:ext>
              </a:extLst>
            </p:cNvPr>
            <p:cNvGrpSpPr/>
            <p:nvPr/>
          </p:nvGrpSpPr>
          <p:grpSpPr>
            <a:xfrm>
              <a:off x="330201" y="3255501"/>
              <a:ext cx="8229600" cy="1333170"/>
              <a:chOff x="330201" y="3100872"/>
              <a:chExt cx="8229600" cy="1333170"/>
            </a:xfrm>
          </p:grpSpPr>
          <p:sp>
            <p:nvSpPr>
              <p:cNvPr id="35" name="Rounded Rectangle 104">
                <a:extLst>
                  <a:ext uri="{FF2B5EF4-FFF2-40B4-BE49-F238E27FC236}">
                    <a16:creationId xmlns:a16="http://schemas.microsoft.com/office/drawing/2014/main" id="{9C213EA7-C538-492C-B067-D0D9D82A4813}"/>
                  </a:ext>
                </a:extLst>
              </p:cNvPr>
              <p:cNvSpPr/>
              <p:nvPr/>
            </p:nvSpPr>
            <p:spPr>
              <a:xfrm>
                <a:off x="330201" y="3100872"/>
                <a:ext cx="8229600" cy="1333170"/>
              </a:xfrm>
              <a:prstGeom prst="roundRect">
                <a:avLst>
                  <a:gd name="adj" fmla="val 1098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CAFAD06-300D-484B-AC9C-F935E7A06982}"/>
                  </a:ext>
                </a:extLst>
              </p:cNvPr>
              <p:cNvSpPr/>
              <p:nvPr/>
            </p:nvSpPr>
            <p:spPr>
              <a:xfrm>
                <a:off x="2333066" y="3444291"/>
                <a:ext cx="6226735" cy="6463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The committee through County Counsel presented to the Board a New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878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District-Discretionary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Criteria 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326A521-ACA5-4EF5-8072-74A7C9A873B1}"/>
                </a:ext>
              </a:extLst>
            </p:cNvPr>
            <p:cNvGrpSpPr/>
            <p:nvPr/>
          </p:nvGrpSpPr>
          <p:grpSpPr>
            <a:xfrm>
              <a:off x="579442" y="3278147"/>
              <a:ext cx="1622040" cy="1305388"/>
              <a:chOff x="2126456" y="1457974"/>
              <a:chExt cx="4891465" cy="3936567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64956D7-988F-4EF7-8DA6-ED641C89C4AB}"/>
                  </a:ext>
                </a:extLst>
              </p:cNvPr>
              <p:cNvSpPr/>
              <p:nvPr/>
            </p:nvSpPr>
            <p:spPr>
              <a:xfrm>
                <a:off x="2278857" y="3852134"/>
                <a:ext cx="3552826" cy="457200"/>
              </a:xfrm>
              <a:custGeom>
                <a:avLst/>
                <a:gdLst>
                  <a:gd name="connsiteX0" fmla="*/ 3552987 w 3552825"/>
                  <a:gd name="connsiteY0" fmla="*/ 88420 h 457200"/>
                  <a:gd name="connsiteX1" fmla="*/ 250984 w 3552825"/>
                  <a:gd name="connsiteY1" fmla="*/ 7144 h 457200"/>
                  <a:gd name="connsiteX2" fmla="*/ 7144 w 3552825"/>
                  <a:gd name="connsiteY2" fmla="*/ 454180 h 457200"/>
                  <a:gd name="connsiteX3" fmla="*/ 3552987 w 3552825"/>
                  <a:gd name="connsiteY3" fmla="*/ 45418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2825" h="457200">
                    <a:moveTo>
                      <a:pt x="3552987" y="88420"/>
                    </a:moveTo>
                    <a:lnTo>
                      <a:pt x="250984" y="7144"/>
                    </a:lnTo>
                    <a:lnTo>
                      <a:pt x="7144" y="454180"/>
                    </a:lnTo>
                    <a:lnTo>
                      <a:pt x="3552987" y="45418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70AD86-3701-43AA-8BEB-7D0CC5241CC1}"/>
                  </a:ext>
                </a:extLst>
              </p:cNvPr>
              <p:cNvSpPr/>
              <p:nvPr/>
            </p:nvSpPr>
            <p:spPr>
              <a:xfrm>
                <a:off x="2746209" y="2348451"/>
                <a:ext cx="771524" cy="1533527"/>
              </a:xfrm>
              <a:custGeom>
                <a:avLst/>
                <a:gdLst>
                  <a:gd name="connsiteX0" fmla="*/ 687867 w 771525"/>
                  <a:gd name="connsiteY0" fmla="*/ 7144 h 1533525"/>
                  <a:gd name="connsiteX1" fmla="*/ 464344 w 771525"/>
                  <a:gd name="connsiteY1" fmla="*/ 78267 h 1533525"/>
                  <a:gd name="connsiteX2" fmla="*/ 98584 w 771525"/>
                  <a:gd name="connsiteY2" fmla="*/ 220504 h 1533525"/>
                  <a:gd name="connsiteX3" fmla="*/ 37624 w 771525"/>
                  <a:gd name="connsiteY3" fmla="*/ 413547 h 1533525"/>
                  <a:gd name="connsiteX4" fmla="*/ 7144 w 771525"/>
                  <a:gd name="connsiteY4" fmla="*/ 586264 h 1533525"/>
                  <a:gd name="connsiteX5" fmla="*/ 88421 w 771525"/>
                  <a:gd name="connsiteY5" fmla="*/ 1480347 h 1533525"/>
                  <a:gd name="connsiteX6" fmla="*/ 769144 w 771525"/>
                  <a:gd name="connsiteY6" fmla="*/ 1531144 h 1533525"/>
                  <a:gd name="connsiteX7" fmla="*/ 728501 w 771525"/>
                  <a:gd name="connsiteY7" fmla="*/ 413547 h 1533525"/>
                  <a:gd name="connsiteX8" fmla="*/ 687867 w 771525"/>
                  <a:gd name="connsiteY8" fmla="*/ 7144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1525" h="1533525">
                    <a:moveTo>
                      <a:pt x="687867" y="7144"/>
                    </a:moveTo>
                    <a:cubicBezTo>
                      <a:pt x="687867" y="7144"/>
                      <a:pt x="586264" y="37624"/>
                      <a:pt x="464344" y="78267"/>
                    </a:cubicBezTo>
                    <a:cubicBezTo>
                      <a:pt x="342424" y="118910"/>
                      <a:pt x="139227" y="200187"/>
                      <a:pt x="98584" y="220504"/>
                    </a:cubicBezTo>
                    <a:cubicBezTo>
                      <a:pt x="57941" y="240821"/>
                      <a:pt x="47787" y="352587"/>
                      <a:pt x="37624" y="413547"/>
                    </a:cubicBezTo>
                    <a:cubicBezTo>
                      <a:pt x="27461" y="474507"/>
                      <a:pt x="7144" y="586264"/>
                      <a:pt x="7144" y="586264"/>
                    </a:cubicBezTo>
                    <a:lnTo>
                      <a:pt x="88421" y="1480347"/>
                    </a:lnTo>
                    <a:lnTo>
                      <a:pt x="769144" y="1531144"/>
                    </a:lnTo>
                    <a:cubicBezTo>
                      <a:pt x="769144" y="1531144"/>
                      <a:pt x="748827" y="637061"/>
                      <a:pt x="728501" y="413547"/>
                    </a:cubicBezTo>
                    <a:cubicBezTo>
                      <a:pt x="708174" y="190033"/>
                      <a:pt x="687867" y="7144"/>
                      <a:pt x="687867" y="7144"/>
                    </a:cubicBezTo>
                    <a:close/>
                  </a:path>
                </a:pathLst>
              </a:custGeom>
              <a:solidFill>
                <a:srgbClr val="0064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A9C64C6-89A8-4F9B-96AF-FEA097AFC01D}"/>
                  </a:ext>
                </a:extLst>
              </p:cNvPr>
              <p:cNvSpPr/>
              <p:nvPr/>
            </p:nvSpPr>
            <p:spPr>
              <a:xfrm>
                <a:off x="3437095" y="1833284"/>
                <a:ext cx="666749" cy="1028701"/>
              </a:xfrm>
              <a:custGeom>
                <a:avLst/>
                <a:gdLst>
                  <a:gd name="connsiteX0" fmla="*/ 7144 w 666750"/>
                  <a:gd name="connsiteY0" fmla="*/ 237835 h 1028700"/>
                  <a:gd name="connsiteX1" fmla="*/ 149381 w 666750"/>
                  <a:gd name="connsiteY1" fmla="*/ 786475 h 1028700"/>
                  <a:gd name="connsiteX2" fmla="*/ 240820 w 666750"/>
                  <a:gd name="connsiteY2" fmla="*/ 1030315 h 1028700"/>
                  <a:gd name="connsiteX3" fmla="*/ 535457 w 666750"/>
                  <a:gd name="connsiteY3" fmla="*/ 867752 h 1028700"/>
                  <a:gd name="connsiteX4" fmla="*/ 555774 w 666750"/>
                  <a:gd name="connsiteY4" fmla="*/ 583269 h 1028700"/>
                  <a:gd name="connsiteX5" fmla="*/ 586254 w 666750"/>
                  <a:gd name="connsiteY5" fmla="*/ 441032 h 1028700"/>
                  <a:gd name="connsiteX6" fmla="*/ 667531 w 666750"/>
                  <a:gd name="connsiteY6" fmla="*/ 24475 h 1028700"/>
                  <a:gd name="connsiteX7" fmla="*/ 7144 w 666750"/>
                  <a:gd name="connsiteY7" fmla="*/ 23783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0" h="1028700">
                    <a:moveTo>
                      <a:pt x="7144" y="237835"/>
                    </a:moveTo>
                    <a:cubicBezTo>
                      <a:pt x="7144" y="237835"/>
                      <a:pt x="7144" y="664555"/>
                      <a:pt x="149381" y="786475"/>
                    </a:cubicBezTo>
                    <a:lnTo>
                      <a:pt x="240820" y="1030315"/>
                    </a:lnTo>
                    <a:lnTo>
                      <a:pt x="535457" y="867752"/>
                    </a:lnTo>
                    <a:cubicBezTo>
                      <a:pt x="535457" y="867752"/>
                      <a:pt x="545621" y="654392"/>
                      <a:pt x="555774" y="583269"/>
                    </a:cubicBezTo>
                    <a:cubicBezTo>
                      <a:pt x="576091" y="512145"/>
                      <a:pt x="586254" y="441032"/>
                      <a:pt x="586254" y="441032"/>
                    </a:cubicBezTo>
                    <a:lnTo>
                      <a:pt x="667531" y="24475"/>
                    </a:lnTo>
                    <a:cubicBezTo>
                      <a:pt x="667541" y="34629"/>
                      <a:pt x="47787" y="-97445"/>
                      <a:pt x="7144" y="237835"/>
                    </a:cubicBezTo>
                    <a:close/>
                  </a:path>
                </a:pathLst>
              </a:custGeom>
              <a:solidFill>
                <a:srgbClr val="FFF2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7D64870-269E-4B62-9015-A2BCE27C3851}"/>
                  </a:ext>
                </a:extLst>
              </p:cNvPr>
              <p:cNvSpPr/>
              <p:nvPr/>
            </p:nvSpPr>
            <p:spPr>
              <a:xfrm>
                <a:off x="3390039" y="1482790"/>
                <a:ext cx="828676" cy="800101"/>
              </a:xfrm>
              <a:custGeom>
                <a:avLst/>
                <a:gdLst>
                  <a:gd name="connsiteX0" fmla="*/ 592679 w 828675"/>
                  <a:gd name="connsiteY0" fmla="*/ 801688 h 800100"/>
                  <a:gd name="connsiteX1" fmla="*/ 633322 w 828675"/>
                  <a:gd name="connsiteY1" fmla="*/ 791525 h 800100"/>
                  <a:gd name="connsiteX2" fmla="*/ 684119 w 828675"/>
                  <a:gd name="connsiteY2" fmla="*/ 669605 h 800100"/>
                  <a:gd name="connsiteX3" fmla="*/ 755242 w 828675"/>
                  <a:gd name="connsiteY3" fmla="*/ 659442 h 800100"/>
                  <a:gd name="connsiteX4" fmla="*/ 816202 w 828675"/>
                  <a:gd name="connsiteY4" fmla="*/ 303845 h 800100"/>
                  <a:gd name="connsiteX5" fmla="*/ 379319 w 828675"/>
                  <a:gd name="connsiteY5" fmla="*/ 9208 h 800100"/>
                  <a:gd name="connsiteX6" fmla="*/ 33875 w 828675"/>
                  <a:gd name="connsiteY6" fmla="*/ 263211 h 800100"/>
                  <a:gd name="connsiteX7" fmla="*/ 44039 w 828675"/>
                  <a:gd name="connsiteY7" fmla="*/ 547694 h 800100"/>
                  <a:gd name="connsiteX8" fmla="*/ 54202 w 828675"/>
                  <a:gd name="connsiteY8" fmla="*/ 588338 h 800100"/>
                  <a:gd name="connsiteX9" fmla="*/ 74519 w 828675"/>
                  <a:gd name="connsiteY9" fmla="*/ 537541 h 800100"/>
                  <a:gd name="connsiteX10" fmla="*/ 379319 w 828675"/>
                  <a:gd name="connsiteY10" fmla="*/ 527378 h 800100"/>
                  <a:gd name="connsiteX11" fmla="*/ 521555 w 828675"/>
                  <a:gd name="connsiteY11" fmla="*/ 476581 h 800100"/>
                  <a:gd name="connsiteX12" fmla="*/ 562199 w 828675"/>
                  <a:gd name="connsiteY12" fmla="*/ 628981 h 800100"/>
                  <a:gd name="connsiteX13" fmla="*/ 602842 w 828675"/>
                  <a:gd name="connsiteY13" fmla="*/ 720421 h 800100"/>
                  <a:gd name="connsiteX14" fmla="*/ 592679 w 828675"/>
                  <a:gd name="connsiteY14" fmla="*/ 801688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8675" h="800100">
                    <a:moveTo>
                      <a:pt x="592679" y="801688"/>
                    </a:moveTo>
                    <a:lnTo>
                      <a:pt x="633322" y="791525"/>
                    </a:lnTo>
                    <a:cubicBezTo>
                      <a:pt x="633322" y="791525"/>
                      <a:pt x="653639" y="720402"/>
                      <a:pt x="684119" y="669605"/>
                    </a:cubicBezTo>
                    <a:cubicBezTo>
                      <a:pt x="714599" y="628962"/>
                      <a:pt x="755242" y="659442"/>
                      <a:pt x="755242" y="659442"/>
                    </a:cubicBezTo>
                    <a:cubicBezTo>
                      <a:pt x="755242" y="659442"/>
                      <a:pt x="846682" y="486725"/>
                      <a:pt x="816202" y="303845"/>
                    </a:cubicBezTo>
                    <a:cubicBezTo>
                      <a:pt x="785722" y="120965"/>
                      <a:pt x="531719" y="-11118"/>
                      <a:pt x="379319" y="9208"/>
                    </a:cubicBezTo>
                    <a:cubicBezTo>
                      <a:pt x="216755" y="29525"/>
                      <a:pt x="94835" y="141291"/>
                      <a:pt x="33875" y="263211"/>
                    </a:cubicBezTo>
                    <a:cubicBezTo>
                      <a:pt x="-27085" y="385131"/>
                      <a:pt x="33875" y="527368"/>
                      <a:pt x="44039" y="547694"/>
                    </a:cubicBezTo>
                    <a:cubicBezTo>
                      <a:pt x="54202" y="568021"/>
                      <a:pt x="54202" y="588338"/>
                      <a:pt x="54202" y="588338"/>
                    </a:cubicBezTo>
                    <a:cubicBezTo>
                      <a:pt x="54202" y="588338"/>
                      <a:pt x="54202" y="557858"/>
                      <a:pt x="74519" y="537541"/>
                    </a:cubicBezTo>
                    <a:cubicBezTo>
                      <a:pt x="74519" y="537541"/>
                      <a:pt x="237082" y="578184"/>
                      <a:pt x="379319" y="527378"/>
                    </a:cubicBezTo>
                    <a:cubicBezTo>
                      <a:pt x="521555" y="476581"/>
                      <a:pt x="521555" y="476581"/>
                      <a:pt x="521555" y="476581"/>
                    </a:cubicBezTo>
                    <a:cubicBezTo>
                      <a:pt x="521555" y="476581"/>
                      <a:pt x="491075" y="578184"/>
                      <a:pt x="562199" y="628981"/>
                    </a:cubicBezTo>
                    <a:cubicBezTo>
                      <a:pt x="592679" y="649298"/>
                      <a:pt x="602842" y="679778"/>
                      <a:pt x="602842" y="720421"/>
                    </a:cubicBezTo>
                    <a:lnTo>
                      <a:pt x="592679" y="80168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7EFB68C-4971-4D49-B12D-0B4EF63D4253}"/>
                  </a:ext>
                </a:extLst>
              </p:cNvPr>
              <p:cNvSpPr/>
              <p:nvPr/>
            </p:nvSpPr>
            <p:spPr>
              <a:xfrm>
                <a:off x="3957354" y="2066184"/>
                <a:ext cx="228599" cy="285749"/>
              </a:xfrm>
              <a:custGeom>
                <a:avLst/>
                <a:gdLst>
                  <a:gd name="connsiteX0" fmla="*/ 165815 w 228600"/>
                  <a:gd name="connsiteY0" fmla="*/ 34672 h 285750"/>
                  <a:gd name="connsiteX1" fmla="*/ 170893 w 228600"/>
                  <a:gd name="connsiteY1" fmla="*/ 170893 h 285750"/>
                  <a:gd name="connsiteX2" fmla="*/ 64963 w 228600"/>
                  <a:gd name="connsiteY2" fmla="*/ 256688 h 285750"/>
                  <a:gd name="connsiteX3" fmla="*/ 59885 w 228600"/>
                  <a:gd name="connsiteY3" fmla="*/ 120467 h 285750"/>
                  <a:gd name="connsiteX4" fmla="*/ 165815 w 228600"/>
                  <a:gd name="connsiteY4" fmla="*/ 3467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85750">
                    <a:moveTo>
                      <a:pt x="165815" y="34672"/>
                    </a:moveTo>
                    <a:cubicBezTo>
                      <a:pt x="196469" y="48597"/>
                      <a:pt x="198743" y="109585"/>
                      <a:pt x="170893" y="170893"/>
                    </a:cubicBezTo>
                    <a:cubicBezTo>
                      <a:pt x="143044" y="232201"/>
                      <a:pt x="95617" y="270613"/>
                      <a:pt x="64963" y="256688"/>
                    </a:cubicBezTo>
                    <a:cubicBezTo>
                      <a:pt x="34309" y="242764"/>
                      <a:pt x="32035" y="181775"/>
                      <a:pt x="59885" y="120467"/>
                    </a:cubicBezTo>
                    <a:cubicBezTo>
                      <a:pt x="87735" y="59159"/>
                      <a:pt x="135161" y="20747"/>
                      <a:pt x="165815" y="34672"/>
                    </a:cubicBezTo>
                    <a:close/>
                  </a:path>
                </a:pathLst>
              </a:custGeom>
              <a:solidFill>
                <a:srgbClr val="FFE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3E50EC7-BC5D-4C59-94B9-BF9BE9A6F03B}"/>
                  </a:ext>
                </a:extLst>
              </p:cNvPr>
              <p:cNvSpPr/>
              <p:nvPr/>
            </p:nvSpPr>
            <p:spPr>
              <a:xfrm>
                <a:off x="3579333" y="2399255"/>
                <a:ext cx="419100" cy="371474"/>
              </a:xfrm>
              <a:custGeom>
                <a:avLst/>
                <a:gdLst>
                  <a:gd name="connsiteX0" fmla="*/ 413547 w 419100"/>
                  <a:gd name="connsiteY0" fmla="*/ 7144 h 371475"/>
                  <a:gd name="connsiteX1" fmla="*/ 129064 w 419100"/>
                  <a:gd name="connsiteY1" fmla="*/ 240821 h 371475"/>
                  <a:gd name="connsiteX2" fmla="*/ 7144 w 419100"/>
                  <a:gd name="connsiteY2" fmla="*/ 230657 h 371475"/>
                  <a:gd name="connsiteX3" fmla="*/ 57941 w 419100"/>
                  <a:gd name="connsiteY3" fmla="*/ 372894 h 371475"/>
                  <a:gd name="connsiteX4" fmla="*/ 210341 w 419100"/>
                  <a:gd name="connsiteY4" fmla="*/ 261137 h 371475"/>
                  <a:gd name="connsiteX5" fmla="*/ 413547 w 419100"/>
                  <a:gd name="connsiteY5" fmla="*/ 7144 h 371475"/>
                  <a:gd name="connsiteX6" fmla="*/ 413547 w 419100"/>
                  <a:gd name="connsiteY6" fmla="*/ 7144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100" h="371475">
                    <a:moveTo>
                      <a:pt x="413547" y="7144"/>
                    </a:moveTo>
                    <a:cubicBezTo>
                      <a:pt x="362750" y="88421"/>
                      <a:pt x="220504" y="200187"/>
                      <a:pt x="129064" y="240821"/>
                    </a:cubicBezTo>
                    <a:cubicBezTo>
                      <a:pt x="47787" y="271301"/>
                      <a:pt x="7144" y="230657"/>
                      <a:pt x="7144" y="230657"/>
                    </a:cubicBezTo>
                    <a:lnTo>
                      <a:pt x="57941" y="372894"/>
                    </a:lnTo>
                    <a:cubicBezTo>
                      <a:pt x="98584" y="352577"/>
                      <a:pt x="149381" y="322097"/>
                      <a:pt x="210341" y="261137"/>
                    </a:cubicBezTo>
                    <a:cubicBezTo>
                      <a:pt x="332270" y="149381"/>
                      <a:pt x="413547" y="7144"/>
                      <a:pt x="413547" y="7144"/>
                    </a:cubicBezTo>
                    <a:lnTo>
                      <a:pt x="413547" y="7144"/>
                    </a:lnTo>
                    <a:close/>
                  </a:path>
                </a:pathLst>
              </a:custGeom>
              <a:solidFill>
                <a:srgbClr val="FFE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1909F28-20E7-43C3-8198-FF2BBF947AA1}"/>
                  </a:ext>
                </a:extLst>
              </p:cNvPr>
              <p:cNvSpPr/>
              <p:nvPr/>
            </p:nvSpPr>
            <p:spPr>
              <a:xfrm>
                <a:off x="3467577" y="2724373"/>
                <a:ext cx="600076" cy="1266827"/>
              </a:xfrm>
              <a:custGeom>
                <a:avLst/>
                <a:gdLst>
                  <a:gd name="connsiteX0" fmla="*/ 47787 w 600075"/>
                  <a:gd name="connsiteY0" fmla="*/ 1185701 h 1266825"/>
                  <a:gd name="connsiteX1" fmla="*/ 474507 w 600075"/>
                  <a:gd name="connsiteY1" fmla="*/ 1266987 h 1266825"/>
                  <a:gd name="connsiteX2" fmla="*/ 596427 w 600075"/>
                  <a:gd name="connsiteY2" fmla="*/ 17307 h 1266825"/>
                  <a:gd name="connsiteX3" fmla="*/ 322107 w 600075"/>
                  <a:gd name="connsiteY3" fmla="*/ 7144 h 1266825"/>
                  <a:gd name="connsiteX4" fmla="*/ 281464 w 600075"/>
                  <a:gd name="connsiteY4" fmla="*/ 7144 h 1266825"/>
                  <a:gd name="connsiteX5" fmla="*/ 7144 w 600075"/>
                  <a:gd name="connsiteY5" fmla="*/ 17307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0075" h="1266825">
                    <a:moveTo>
                      <a:pt x="47787" y="1185701"/>
                    </a:moveTo>
                    <a:lnTo>
                      <a:pt x="474507" y="1266987"/>
                    </a:lnTo>
                    <a:lnTo>
                      <a:pt x="596427" y="17307"/>
                    </a:lnTo>
                    <a:lnTo>
                      <a:pt x="322107" y="7144"/>
                    </a:lnTo>
                    <a:lnTo>
                      <a:pt x="281464" y="7144"/>
                    </a:lnTo>
                    <a:lnTo>
                      <a:pt x="7144" y="17307"/>
                    </a:lnTo>
                    <a:close/>
                  </a:path>
                </a:pathLst>
              </a:custGeom>
              <a:solidFill>
                <a:srgbClr val="CED6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3732D04-5A53-4519-8A6D-CFAA7187C84D}"/>
                  </a:ext>
                </a:extLst>
              </p:cNvPr>
              <p:cNvSpPr/>
              <p:nvPr/>
            </p:nvSpPr>
            <p:spPr>
              <a:xfrm>
                <a:off x="3559008" y="2714210"/>
                <a:ext cx="361950" cy="295275"/>
              </a:xfrm>
              <a:custGeom>
                <a:avLst/>
                <a:gdLst>
                  <a:gd name="connsiteX0" fmla="*/ 362750 w 361950"/>
                  <a:gd name="connsiteY0" fmla="*/ 78267 h 295275"/>
                  <a:gd name="connsiteX1" fmla="*/ 261147 w 361950"/>
                  <a:gd name="connsiteY1" fmla="*/ 291627 h 295275"/>
                  <a:gd name="connsiteX2" fmla="*/ 169707 w 361950"/>
                  <a:gd name="connsiteY2" fmla="*/ 291627 h 295275"/>
                  <a:gd name="connsiteX3" fmla="*/ 7144 w 361950"/>
                  <a:gd name="connsiteY3" fmla="*/ 37624 h 295275"/>
                  <a:gd name="connsiteX4" fmla="*/ 190024 w 361950"/>
                  <a:gd name="connsiteY4" fmla="*/ 7144 h 295275"/>
                  <a:gd name="connsiteX5" fmla="*/ 230667 w 361950"/>
                  <a:gd name="connsiteY5" fmla="*/ 7144 h 295275"/>
                  <a:gd name="connsiteX6" fmla="*/ 362750 w 361950"/>
                  <a:gd name="connsiteY6" fmla="*/ 78267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295275">
                    <a:moveTo>
                      <a:pt x="362750" y="78267"/>
                    </a:moveTo>
                    <a:cubicBezTo>
                      <a:pt x="362750" y="78267"/>
                      <a:pt x="271310" y="230667"/>
                      <a:pt x="261147" y="291627"/>
                    </a:cubicBezTo>
                    <a:cubicBezTo>
                      <a:pt x="240830" y="271310"/>
                      <a:pt x="210350" y="281464"/>
                      <a:pt x="169707" y="291627"/>
                    </a:cubicBezTo>
                    <a:cubicBezTo>
                      <a:pt x="169707" y="291627"/>
                      <a:pt x="129064" y="98584"/>
                      <a:pt x="7144" y="37624"/>
                    </a:cubicBezTo>
                    <a:lnTo>
                      <a:pt x="190024" y="7144"/>
                    </a:lnTo>
                    <a:lnTo>
                      <a:pt x="230667" y="7144"/>
                    </a:lnTo>
                    <a:lnTo>
                      <a:pt x="362750" y="78267"/>
                    </a:lnTo>
                    <a:close/>
                  </a:path>
                </a:pathLst>
              </a:custGeom>
              <a:solidFill>
                <a:srgbClr val="0064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6622284-6BA1-4092-8702-05B4D0505F83}"/>
                  </a:ext>
                </a:extLst>
              </p:cNvPr>
              <p:cNvSpPr/>
              <p:nvPr/>
            </p:nvSpPr>
            <p:spPr>
              <a:xfrm>
                <a:off x="3608196" y="2836129"/>
                <a:ext cx="333374" cy="1171575"/>
              </a:xfrm>
              <a:custGeom>
                <a:avLst/>
                <a:gdLst>
                  <a:gd name="connsiteX0" fmla="*/ 181487 w 333375"/>
                  <a:gd name="connsiteY0" fmla="*/ 7144 h 1171575"/>
                  <a:gd name="connsiteX1" fmla="*/ 201804 w 333375"/>
                  <a:gd name="connsiteY1" fmla="*/ 169707 h 1171575"/>
                  <a:gd name="connsiteX2" fmla="*/ 303407 w 333375"/>
                  <a:gd name="connsiteY2" fmla="*/ 637070 h 1171575"/>
                  <a:gd name="connsiteX3" fmla="*/ 333887 w 333375"/>
                  <a:gd name="connsiteY3" fmla="*/ 1165393 h 1171575"/>
                  <a:gd name="connsiteX4" fmla="*/ 8770 w 333375"/>
                  <a:gd name="connsiteY4" fmla="*/ 1134913 h 1171575"/>
                  <a:gd name="connsiteX5" fmla="*/ 29087 w 333375"/>
                  <a:gd name="connsiteY5" fmla="*/ 504997 h 1171575"/>
                  <a:gd name="connsiteX6" fmla="*/ 110364 w 333375"/>
                  <a:gd name="connsiteY6" fmla="*/ 169717 h 1171575"/>
                  <a:gd name="connsiteX7" fmla="*/ 181487 w 333375"/>
                  <a:gd name="connsiteY7" fmla="*/ 7144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375" h="1171575">
                    <a:moveTo>
                      <a:pt x="181487" y="7144"/>
                    </a:moveTo>
                    <a:lnTo>
                      <a:pt x="201804" y="169707"/>
                    </a:lnTo>
                    <a:cubicBezTo>
                      <a:pt x="201804" y="169707"/>
                      <a:pt x="283081" y="504987"/>
                      <a:pt x="303407" y="637070"/>
                    </a:cubicBezTo>
                    <a:cubicBezTo>
                      <a:pt x="333887" y="769153"/>
                      <a:pt x="333887" y="1165393"/>
                      <a:pt x="333887" y="1165393"/>
                    </a:cubicBezTo>
                    <a:lnTo>
                      <a:pt x="8770" y="1134913"/>
                    </a:lnTo>
                    <a:cubicBezTo>
                      <a:pt x="8770" y="1134913"/>
                      <a:pt x="-1393" y="626917"/>
                      <a:pt x="29087" y="504997"/>
                    </a:cubicBezTo>
                    <a:cubicBezTo>
                      <a:pt x="49404" y="383076"/>
                      <a:pt x="110364" y="169717"/>
                      <a:pt x="110364" y="169717"/>
                    </a:cubicBezTo>
                    <a:lnTo>
                      <a:pt x="181487" y="7144"/>
                    </a:lnTo>
                    <a:close/>
                  </a:path>
                </a:pathLst>
              </a:custGeom>
              <a:solidFill>
                <a:srgbClr val="0064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38378F5-19BB-466D-B9BA-8F8396BBE054}"/>
                  </a:ext>
                </a:extLst>
              </p:cNvPr>
              <p:cNvSpPr/>
              <p:nvPr/>
            </p:nvSpPr>
            <p:spPr>
              <a:xfrm>
                <a:off x="3772375" y="2399255"/>
                <a:ext cx="266699" cy="485776"/>
              </a:xfrm>
              <a:custGeom>
                <a:avLst/>
                <a:gdLst>
                  <a:gd name="connsiteX0" fmla="*/ 220504 w 266700"/>
                  <a:gd name="connsiteY0" fmla="*/ 7144 h 485775"/>
                  <a:gd name="connsiteX1" fmla="*/ 7144 w 266700"/>
                  <a:gd name="connsiteY1" fmla="*/ 332261 h 485775"/>
                  <a:gd name="connsiteX2" fmla="*/ 250984 w 266700"/>
                  <a:gd name="connsiteY2" fmla="*/ 484661 h 485775"/>
                  <a:gd name="connsiteX3" fmla="*/ 261147 w 266700"/>
                  <a:gd name="connsiteY3" fmla="*/ 78257 h 485775"/>
                  <a:gd name="connsiteX4" fmla="*/ 220504 w 2667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485775">
                    <a:moveTo>
                      <a:pt x="220504" y="7144"/>
                    </a:moveTo>
                    <a:cubicBezTo>
                      <a:pt x="220504" y="7144"/>
                      <a:pt x="179861" y="210341"/>
                      <a:pt x="7144" y="332261"/>
                    </a:cubicBezTo>
                    <a:lnTo>
                      <a:pt x="250984" y="484661"/>
                    </a:lnTo>
                    <a:lnTo>
                      <a:pt x="261147" y="78257"/>
                    </a:lnTo>
                    <a:lnTo>
                      <a:pt x="220504" y="7144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AAF3059-BB50-42C0-8343-9B543C57944D}"/>
                  </a:ext>
                </a:extLst>
              </p:cNvPr>
              <p:cNvSpPr/>
              <p:nvPr/>
            </p:nvSpPr>
            <p:spPr>
              <a:xfrm>
                <a:off x="3426932" y="2389092"/>
                <a:ext cx="314325" cy="495299"/>
              </a:xfrm>
              <a:custGeom>
                <a:avLst/>
                <a:gdLst>
                  <a:gd name="connsiteX0" fmla="*/ 159544 w 314325"/>
                  <a:gd name="connsiteY0" fmla="*/ 230667 h 495300"/>
                  <a:gd name="connsiteX1" fmla="*/ 311944 w 314325"/>
                  <a:gd name="connsiteY1" fmla="*/ 342424 h 495300"/>
                  <a:gd name="connsiteX2" fmla="*/ 47787 w 314325"/>
                  <a:gd name="connsiteY2" fmla="*/ 494824 h 495300"/>
                  <a:gd name="connsiteX3" fmla="*/ 7144 w 314325"/>
                  <a:gd name="connsiteY3" fmla="*/ 7144 h 495300"/>
                  <a:gd name="connsiteX4" fmla="*/ 159544 w 314325"/>
                  <a:gd name="connsiteY4" fmla="*/ 230667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495300">
                    <a:moveTo>
                      <a:pt x="159544" y="230667"/>
                    </a:moveTo>
                    <a:lnTo>
                      <a:pt x="311944" y="342424"/>
                    </a:lnTo>
                    <a:lnTo>
                      <a:pt x="47787" y="494824"/>
                    </a:lnTo>
                    <a:lnTo>
                      <a:pt x="7144" y="7144"/>
                    </a:lnTo>
                    <a:cubicBezTo>
                      <a:pt x="17307" y="17307"/>
                      <a:pt x="108747" y="190024"/>
                      <a:pt x="159544" y="230667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314155F-074F-4DAF-A686-C930704C67BA}"/>
                  </a:ext>
                </a:extLst>
              </p:cNvPr>
              <p:cNvSpPr/>
              <p:nvPr/>
            </p:nvSpPr>
            <p:spPr>
              <a:xfrm>
                <a:off x="3345655" y="2297652"/>
                <a:ext cx="247649" cy="1733550"/>
              </a:xfrm>
              <a:custGeom>
                <a:avLst/>
                <a:gdLst>
                  <a:gd name="connsiteX0" fmla="*/ 169707 w 247650"/>
                  <a:gd name="connsiteY0" fmla="*/ 1734341 h 1733550"/>
                  <a:gd name="connsiteX1" fmla="*/ 98584 w 247650"/>
                  <a:gd name="connsiteY1" fmla="*/ 809777 h 1733550"/>
                  <a:gd name="connsiteX2" fmla="*/ 17307 w 247650"/>
                  <a:gd name="connsiteY2" fmla="*/ 311934 h 1733550"/>
                  <a:gd name="connsiteX3" fmla="*/ 57950 w 247650"/>
                  <a:gd name="connsiteY3" fmla="*/ 271291 h 1733550"/>
                  <a:gd name="connsiteX4" fmla="*/ 7144 w 247650"/>
                  <a:gd name="connsiteY4" fmla="*/ 250984 h 1733550"/>
                  <a:gd name="connsiteX5" fmla="*/ 118901 w 247650"/>
                  <a:gd name="connsiteY5" fmla="*/ 7144 h 1733550"/>
                  <a:gd name="connsiteX6" fmla="*/ 200177 w 247650"/>
                  <a:gd name="connsiteY6" fmla="*/ 271300 h 1733550"/>
                  <a:gd name="connsiteX7" fmla="*/ 240821 w 247650"/>
                  <a:gd name="connsiteY7" fmla="*/ 992657 h 1733550"/>
                  <a:gd name="connsiteX8" fmla="*/ 169707 w 247650"/>
                  <a:gd name="connsiteY8" fmla="*/ 1734341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650" h="1733550">
                    <a:moveTo>
                      <a:pt x="169707" y="1734341"/>
                    </a:moveTo>
                    <a:cubicBezTo>
                      <a:pt x="169707" y="1734341"/>
                      <a:pt x="139227" y="1012984"/>
                      <a:pt x="98584" y="809777"/>
                    </a:cubicBezTo>
                    <a:cubicBezTo>
                      <a:pt x="57941" y="606571"/>
                      <a:pt x="17307" y="311934"/>
                      <a:pt x="17307" y="311934"/>
                    </a:cubicBezTo>
                    <a:lnTo>
                      <a:pt x="57950" y="271291"/>
                    </a:lnTo>
                    <a:lnTo>
                      <a:pt x="7144" y="250984"/>
                    </a:lnTo>
                    <a:cubicBezTo>
                      <a:pt x="7144" y="250984"/>
                      <a:pt x="57941" y="88420"/>
                      <a:pt x="118901" y="7144"/>
                    </a:cubicBezTo>
                    <a:cubicBezTo>
                      <a:pt x="129064" y="98584"/>
                      <a:pt x="159544" y="200187"/>
                      <a:pt x="200177" y="271300"/>
                    </a:cubicBezTo>
                    <a:cubicBezTo>
                      <a:pt x="200177" y="494824"/>
                      <a:pt x="200177" y="850421"/>
                      <a:pt x="240821" y="992657"/>
                    </a:cubicBezTo>
                    <a:cubicBezTo>
                      <a:pt x="271301" y="1145067"/>
                      <a:pt x="220504" y="1592104"/>
                      <a:pt x="169707" y="1734341"/>
                    </a:cubicBezTo>
                    <a:close/>
                  </a:path>
                </a:pathLst>
              </a:custGeom>
              <a:solidFill>
                <a:srgbClr val="0059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24AF7EA-06BC-48EC-B2E4-3227F110FC63}"/>
                  </a:ext>
                </a:extLst>
              </p:cNvPr>
              <p:cNvSpPr/>
              <p:nvPr/>
            </p:nvSpPr>
            <p:spPr>
              <a:xfrm>
                <a:off x="3914613" y="2328134"/>
                <a:ext cx="895351" cy="1685927"/>
              </a:xfrm>
              <a:custGeom>
                <a:avLst/>
                <a:gdLst>
                  <a:gd name="connsiteX0" fmla="*/ 149390 w 895350"/>
                  <a:gd name="connsiteY0" fmla="*/ 7144 h 1685925"/>
                  <a:gd name="connsiteX1" fmla="*/ 433873 w 895350"/>
                  <a:gd name="connsiteY1" fmla="*/ 78267 h 1685925"/>
                  <a:gd name="connsiteX2" fmla="*/ 606590 w 895350"/>
                  <a:gd name="connsiteY2" fmla="*/ 139227 h 1685925"/>
                  <a:gd name="connsiteX3" fmla="*/ 667550 w 895350"/>
                  <a:gd name="connsiteY3" fmla="*/ 220504 h 1685925"/>
                  <a:gd name="connsiteX4" fmla="*/ 779307 w 895350"/>
                  <a:gd name="connsiteY4" fmla="*/ 748827 h 1685925"/>
                  <a:gd name="connsiteX5" fmla="*/ 891064 w 895350"/>
                  <a:gd name="connsiteY5" fmla="*/ 1358427 h 1685925"/>
                  <a:gd name="connsiteX6" fmla="*/ 383067 w 895350"/>
                  <a:gd name="connsiteY6" fmla="*/ 1683544 h 1685925"/>
                  <a:gd name="connsiteX7" fmla="*/ 250984 w 895350"/>
                  <a:gd name="connsiteY7" fmla="*/ 1520980 h 1685925"/>
                  <a:gd name="connsiteX8" fmla="*/ 78267 w 895350"/>
                  <a:gd name="connsiteY8" fmla="*/ 1490501 h 1685925"/>
                  <a:gd name="connsiteX9" fmla="*/ 7144 w 895350"/>
                  <a:gd name="connsiteY9" fmla="*/ 1510817 h 1685925"/>
                  <a:gd name="connsiteX10" fmla="*/ 149390 w 895350"/>
                  <a:gd name="connsiteY10" fmla="*/ 7144 h 168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5350" h="1685925">
                    <a:moveTo>
                      <a:pt x="149390" y="7144"/>
                    </a:moveTo>
                    <a:cubicBezTo>
                      <a:pt x="149390" y="7144"/>
                      <a:pt x="332270" y="37624"/>
                      <a:pt x="433873" y="78267"/>
                    </a:cubicBezTo>
                    <a:cubicBezTo>
                      <a:pt x="535477" y="118910"/>
                      <a:pt x="606590" y="139227"/>
                      <a:pt x="606590" y="139227"/>
                    </a:cubicBezTo>
                    <a:cubicBezTo>
                      <a:pt x="606590" y="139227"/>
                      <a:pt x="637070" y="139227"/>
                      <a:pt x="667550" y="220504"/>
                    </a:cubicBezTo>
                    <a:cubicBezTo>
                      <a:pt x="698030" y="301781"/>
                      <a:pt x="758990" y="677704"/>
                      <a:pt x="779307" y="748827"/>
                    </a:cubicBezTo>
                    <a:cubicBezTo>
                      <a:pt x="799624" y="819950"/>
                      <a:pt x="891064" y="1317784"/>
                      <a:pt x="891064" y="1358427"/>
                    </a:cubicBezTo>
                    <a:cubicBezTo>
                      <a:pt x="880901" y="1399070"/>
                      <a:pt x="799624" y="1581950"/>
                      <a:pt x="383067" y="1683544"/>
                    </a:cubicBezTo>
                    <a:cubicBezTo>
                      <a:pt x="383067" y="1683544"/>
                      <a:pt x="352587" y="1581941"/>
                      <a:pt x="250984" y="1520980"/>
                    </a:cubicBezTo>
                    <a:cubicBezTo>
                      <a:pt x="139227" y="1460021"/>
                      <a:pt x="78267" y="1490501"/>
                      <a:pt x="78267" y="1490501"/>
                    </a:cubicBezTo>
                    <a:lnTo>
                      <a:pt x="7144" y="1510817"/>
                    </a:lnTo>
                    <a:lnTo>
                      <a:pt x="149390" y="7144"/>
                    </a:lnTo>
                    <a:close/>
                  </a:path>
                </a:pathLst>
              </a:custGeom>
              <a:solidFill>
                <a:srgbClr val="0064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DEE76C7-2E7C-4160-9B0C-8894EDA7D212}"/>
                  </a:ext>
                </a:extLst>
              </p:cNvPr>
              <p:cNvSpPr/>
              <p:nvPr/>
            </p:nvSpPr>
            <p:spPr>
              <a:xfrm>
                <a:off x="3869771" y="2287508"/>
                <a:ext cx="371474" cy="1704977"/>
              </a:xfrm>
              <a:custGeom>
                <a:avLst/>
                <a:gdLst>
                  <a:gd name="connsiteX0" fmla="*/ 366950 w 371475"/>
                  <a:gd name="connsiteY0" fmla="*/ 413528 h 1704975"/>
                  <a:gd name="connsiteX1" fmla="*/ 153590 w 371475"/>
                  <a:gd name="connsiteY1" fmla="*/ 1084088 h 1704975"/>
                  <a:gd name="connsiteX2" fmla="*/ 11353 w 371475"/>
                  <a:gd name="connsiteY2" fmla="*/ 1703851 h 1704975"/>
                  <a:gd name="connsiteX3" fmla="*/ 11353 w 371475"/>
                  <a:gd name="connsiteY3" fmla="*/ 1490491 h 1704975"/>
                  <a:gd name="connsiteX4" fmla="*/ 21517 w 371475"/>
                  <a:gd name="connsiteY4" fmla="*/ 891054 h 1704975"/>
                  <a:gd name="connsiteX5" fmla="*/ 112957 w 371475"/>
                  <a:gd name="connsiteY5" fmla="*/ 311934 h 1704975"/>
                  <a:gd name="connsiteX6" fmla="*/ 112957 w 371475"/>
                  <a:gd name="connsiteY6" fmla="*/ 108737 h 1704975"/>
                  <a:gd name="connsiteX7" fmla="*/ 112957 w 371475"/>
                  <a:gd name="connsiteY7" fmla="*/ 108737 h 1704975"/>
                  <a:gd name="connsiteX8" fmla="*/ 133274 w 371475"/>
                  <a:gd name="connsiteY8" fmla="*/ 17297 h 1704975"/>
                  <a:gd name="connsiteX9" fmla="*/ 143437 w 371475"/>
                  <a:gd name="connsiteY9" fmla="*/ 27461 h 1704975"/>
                  <a:gd name="connsiteX10" fmla="*/ 204397 w 371475"/>
                  <a:gd name="connsiteY10" fmla="*/ 7144 h 1704975"/>
                  <a:gd name="connsiteX11" fmla="*/ 295837 w 371475"/>
                  <a:gd name="connsiteY11" fmla="*/ 261147 h 1704975"/>
                  <a:gd name="connsiteX12" fmla="*/ 255194 w 371475"/>
                  <a:gd name="connsiteY12" fmla="*/ 332270 h 1704975"/>
                  <a:gd name="connsiteX13" fmla="*/ 366950 w 371475"/>
                  <a:gd name="connsiteY13" fmla="*/ 41352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5" h="1704975">
                    <a:moveTo>
                      <a:pt x="366950" y="413528"/>
                    </a:moveTo>
                    <a:cubicBezTo>
                      <a:pt x="366950" y="413528"/>
                      <a:pt x="204387" y="941851"/>
                      <a:pt x="153590" y="1084088"/>
                    </a:cubicBezTo>
                    <a:cubicBezTo>
                      <a:pt x="102794" y="1236488"/>
                      <a:pt x="11353" y="1703851"/>
                      <a:pt x="11353" y="1703851"/>
                    </a:cubicBezTo>
                    <a:cubicBezTo>
                      <a:pt x="11353" y="1703851"/>
                      <a:pt x="21517" y="1642891"/>
                      <a:pt x="11353" y="1490491"/>
                    </a:cubicBezTo>
                    <a:cubicBezTo>
                      <a:pt x="1190" y="1338091"/>
                      <a:pt x="11353" y="972331"/>
                      <a:pt x="21517" y="891054"/>
                    </a:cubicBezTo>
                    <a:cubicBezTo>
                      <a:pt x="31680" y="809777"/>
                      <a:pt x="102794" y="413537"/>
                      <a:pt x="112957" y="311934"/>
                    </a:cubicBezTo>
                    <a:cubicBezTo>
                      <a:pt x="133274" y="210331"/>
                      <a:pt x="112957" y="108737"/>
                      <a:pt x="112957" y="108737"/>
                    </a:cubicBezTo>
                    <a:lnTo>
                      <a:pt x="112957" y="108737"/>
                    </a:lnTo>
                    <a:cubicBezTo>
                      <a:pt x="123120" y="78257"/>
                      <a:pt x="133274" y="37614"/>
                      <a:pt x="133274" y="17297"/>
                    </a:cubicBezTo>
                    <a:lnTo>
                      <a:pt x="143437" y="27461"/>
                    </a:lnTo>
                    <a:cubicBezTo>
                      <a:pt x="163753" y="37624"/>
                      <a:pt x="184080" y="27461"/>
                      <a:pt x="204397" y="7144"/>
                    </a:cubicBezTo>
                    <a:cubicBezTo>
                      <a:pt x="245040" y="78267"/>
                      <a:pt x="295837" y="261147"/>
                      <a:pt x="295837" y="261147"/>
                    </a:cubicBezTo>
                    <a:lnTo>
                      <a:pt x="255194" y="332270"/>
                    </a:lnTo>
                    <a:lnTo>
                      <a:pt x="366950" y="413528"/>
                    </a:lnTo>
                    <a:close/>
                  </a:path>
                </a:pathLst>
              </a:custGeom>
              <a:solidFill>
                <a:srgbClr val="0059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E12DFFC-65F3-4931-AFBB-02721CF8E15A}"/>
                  </a:ext>
                </a:extLst>
              </p:cNvPr>
              <p:cNvSpPr/>
              <p:nvPr/>
            </p:nvSpPr>
            <p:spPr>
              <a:xfrm>
                <a:off x="3934939" y="2907253"/>
                <a:ext cx="495301" cy="895350"/>
              </a:xfrm>
              <a:custGeom>
                <a:avLst/>
                <a:gdLst>
                  <a:gd name="connsiteX0" fmla="*/ 7144 w 495300"/>
                  <a:gd name="connsiteY0" fmla="*/ 891064 h 895350"/>
                  <a:gd name="connsiteX1" fmla="*/ 7144 w 495300"/>
                  <a:gd name="connsiteY1" fmla="*/ 891064 h 895350"/>
                  <a:gd name="connsiteX2" fmla="*/ 37624 w 495300"/>
                  <a:gd name="connsiteY2" fmla="*/ 860584 h 895350"/>
                  <a:gd name="connsiteX3" fmla="*/ 88420 w 495300"/>
                  <a:gd name="connsiteY3" fmla="*/ 830104 h 895350"/>
                  <a:gd name="connsiteX4" fmla="*/ 159544 w 495300"/>
                  <a:gd name="connsiteY4" fmla="*/ 799624 h 895350"/>
                  <a:gd name="connsiteX5" fmla="*/ 240820 w 495300"/>
                  <a:gd name="connsiteY5" fmla="*/ 779307 h 895350"/>
                  <a:gd name="connsiteX6" fmla="*/ 281464 w 495300"/>
                  <a:gd name="connsiteY6" fmla="*/ 769144 h 895350"/>
                  <a:gd name="connsiteX7" fmla="*/ 322107 w 495300"/>
                  <a:gd name="connsiteY7" fmla="*/ 748827 h 895350"/>
                  <a:gd name="connsiteX8" fmla="*/ 393230 w 495300"/>
                  <a:gd name="connsiteY8" fmla="*/ 677704 h 895350"/>
                  <a:gd name="connsiteX9" fmla="*/ 403393 w 495300"/>
                  <a:gd name="connsiteY9" fmla="*/ 626907 h 895350"/>
                  <a:gd name="connsiteX10" fmla="*/ 403393 w 495300"/>
                  <a:gd name="connsiteY10" fmla="*/ 596427 h 895350"/>
                  <a:gd name="connsiteX11" fmla="*/ 403393 w 495300"/>
                  <a:gd name="connsiteY11" fmla="*/ 565947 h 895350"/>
                  <a:gd name="connsiteX12" fmla="*/ 393230 w 495300"/>
                  <a:gd name="connsiteY12" fmla="*/ 352587 h 895350"/>
                  <a:gd name="connsiteX13" fmla="*/ 403393 w 495300"/>
                  <a:gd name="connsiteY13" fmla="*/ 250984 h 895350"/>
                  <a:gd name="connsiteX14" fmla="*/ 433873 w 495300"/>
                  <a:gd name="connsiteY14" fmla="*/ 169707 h 895350"/>
                  <a:gd name="connsiteX15" fmla="*/ 494833 w 495300"/>
                  <a:gd name="connsiteY15" fmla="*/ 7144 h 895350"/>
                  <a:gd name="connsiteX16" fmla="*/ 484670 w 495300"/>
                  <a:gd name="connsiteY16" fmla="*/ 57941 h 895350"/>
                  <a:gd name="connsiteX17" fmla="*/ 444027 w 495300"/>
                  <a:gd name="connsiteY17" fmla="*/ 179861 h 895350"/>
                  <a:gd name="connsiteX18" fmla="*/ 433864 w 495300"/>
                  <a:gd name="connsiteY18" fmla="*/ 220504 h 895350"/>
                  <a:gd name="connsiteX19" fmla="*/ 423701 w 495300"/>
                  <a:gd name="connsiteY19" fmla="*/ 261147 h 895350"/>
                  <a:gd name="connsiteX20" fmla="*/ 413537 w 495300"/>
                  <a:gd name="connsiteY20" fmla="*/ 352587 h 895350"/>
                  <a:gd name="connsiteX21" fmla="*/ 413537 w 495300"/>
                  <a:gd name="connsiteY21" fmla="*/ 454190 h 895350"/>
                  <a:gd name="connsiteX22" fmla="*/ 423701 w 495300"/>
                  <a:gd name="connsiteY22" fmla="*/ 555793 h 895350"/>
                  <a:gd name="connsiteX23" fmla="*/ 423701 w 495300"/>
                  <a:gd name="connsiteY23" fmla="*/ 586273 h 895350"/>
                  <a:gd name="connsiteX24" fmla="*/ 423701 w 495300"/>
                  <a:gd name="connsiteY24" fmla="*/ 616753 h 895350"/>
                  <a:gd name="connsiteX25" fmla="*/ 413537 w 495300"/>
                  <a:gd name="connsiteY25" fmla="*/ 667550 h 895350"/>
                  <a:gd name="connsiteX26" fmla="*/ 342414 w 495300"/>
                  <a:gd name="connsiteY26" fmla="*/ 738673 h 895350"/>
                  <a:gd name="connsiteX27" fmla="*/ 301771 w 495300"/>
                  <a:gd name="connsiteY27" fmla="*/ 758990 h 895350"/>
                  <a:gd name="connsiteX28" fmla="*/ 250974 w 495300"/>
                  <a:gd name="connsiteY28" fmla="*/ 769153 h 895350"/>
                  <a:gd name="connsiteX29" fmla="*/ 169697 w 495300"/>
                  <a:gd name="connsiteY29" fmla="*/ 789470 h 895350"/>
                  <a:gd name="connsiteX30" fmla="*/ 98574 w 495300"/>
                  <a:gd name="connsiteY30" fmla="*/ 809787 h 895350"/>
                  <a:gd name="connsiteX31" fmla="*/ 47777 w 495300"/>
                  <a:gd name="connsiteY31" fmla="*/ 840267 h 895350"/>
                  <a:gd name="connsiteX32" fmla="*/ 7144 w 495300"/>
                  <a:gd name="connsiteY32" fmla="*/ 891064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95300" h="895350">
                    <a:moveTo>
                      <a:pt x="7144" y="891064"/>
                    </a:moveTo>
                    <a:cubicBezTo>
                      <a:pt x="7144" y="891064"/>
                      <a:pt x="17297" y="891064"/>
                      <a:pt x="7144" y="891064"/>
                    </a:cubicBezTo>
                    <a:cubicBezTo>
                      <a:pt x="17307" y="870747"/>
                      <a:pt x="27461" y="870747"/>
                      <a:pt x="37624" y="860584"/>
                    </a:cubicBezTo>
                    <a:cubicBezTo>
                      <a:pt x="47787" y="850421"/>
                      <a:pt x="68104" y="840267"/>
                      <a:pt x="88420" y="830104"/>
                    </a:cubicBezTo>
                    <a:cubicBezTo>
                      <a:pt x="108737" y="819941"/>
                      <a:pt x="129064" y="809787"/>
                      <a:pt x="159544" y="799624"/>
                    </a:cubicBezTo>
                    <a:cubicBezTo>
                      <a:pt x="190024" y="789460"/>
                      <a:pt x="210341" y="789460"/>
                      <a:pt x="240820" y="779307"/>
                    </a:cubicBezTo>
                    <a:cubicBezTo>
                      <a:pt x="250984" y="779307"/>
                      <a:pt x="271301" y="769144"/>
                      <a:pt x="281464" y="769144"/>
                    </a:cubicBezTo>
                    <a:cubicBezTo>
                      <a:pt x="291627" y="758981"/>
                      <a:pt x="311944" y="758981"/>
                      <a:pt x="322107" y="748827"/>
                    </a:cubicBezTo>
                    <a:cubicBezTo>
                      <a:pt x="352587" y="728510"/>
                      <a:pt x="372904" y="708184"/>
                      <a:pt x="393230" y="677704"/>
                    </a:cubicBezTo>
                    <a:cubicBezTo>
                      <a:pt x="403393" y="667541"/>
                      <a:pt x="403393" y="647224"/>
                      <a:pt x="403393" y="626907"/>
                    </a:cubicBezTo>
                    <a:cubicBezTo>
                      <a:pt x="403393" y="616744"/>
                      <a:pt x="403393" y="606590"/>
                      <a:pt x="403393" y="596427"/>
                    </a:cubicBezTo>
                    <a:lnTo>
                      <a:pt x="403393" y="565947"/>
                    </a:lnTo>
                    <a:cubicBezTo>
                      <a:pt x="393230" y="494824"/>
                      <a:pt x="393230" y="423710"/>
                      <a:pt x="393230" y="352587"/>
                    </a:cubicBezTo>
                    <a:cubicBezTo>
                      <a:pt x="393230" y="322107"/>
                      <a:pt x="393230" y="281464"/>
                      <a:pt x="403393" y="250984"/>
                    </a:cubicBezTo>
                    <a:cubicBezTo>
                      <a:pt x="413556" y="220504"/>
                      <a:pt x="423710" y="200187"/>
                      <a:pt x="433873" y="169707"/>
                    </a:cubicBezTo>
                    <a:cubicBezTo>
                      <a:pt x="474516" y="68104"/>
                      <a:pt x="494833" y="7144"/>
                      <a:pt x="494833" y="7144"/>
                    </a:cubicBezTo>
                    <a:cubicBezTo>
                      <a:pt x="494833" y="7144"/>
                      <a:pt x="494833" y="27461"/>
                      <a:pt x="484670" y="57941"/>
                    </a:cubicBezTo>
                    <a:cubicBezTo>
                      <a:pt x="474507" y="88420"/>
                      <a:pt x="464353" y="129064"/>
                      <a:pt x="444027" y="179861"/>
                    </a:cubicBezTo>
                    <a:cubicBezTo>
                      <a:pt x="444027" y="190024"/>
                      <a:pt x="433864" y="210341"/>
                      <a:pt x="433864" y="220504"/>
                    </a:cubicBezTo>
                    <a:cubicBezTo>
                      <a:pt x="433864" y="230667"/>
                      <a:pt x="423701" y="250984"/>
                      <a:pt x="423701" y="261147"/>
                    </a:cubicBezTo>
                    <a:cubicBezTo>
                      <a:pt x="413537" y="291627"/>
                      <a:pt x="413537" y="322107"/>
                      <a:pt x="413537" y="352587"/>
                    </a:cubicBezTo>
                    <a:cubicBezTo>
                      <a:pt x="413537" y="383067"/>
                      <a:pt x="413537" y="423710"/>
                      <a:pt x="413537" y="454190"/>
                    </a:cubicBezTo>
                    <a:cubicBezTo>
                      <a:pt x="413537" y="484670"/>
                      <a:pt x="423701" y="525313"/>
                      <a:pt x="423701" y="555793"/>
                    </a:cubicBezTo>
                    <a:lnTo>
                      <a:pt x="423701" y="586273"/>
                    </a:lnTo>
                    <a:cubicBezTo>
                      <a:pt x="423701" y="596436"/>
                      <a:pt x="423701" y="606590"/>
                      <a:pt x="423701" y="616753"/>
                    </a:cubicBezTo>
                    <a:cubicBezTo>
                      <a:pt x="423701" y="637070"/>
                      <a:pt x="413537" y="657396"/>
                      <a:pt x="413537" y="667550"/>
                    </a:cubicBezTo>
                    <a:cubicBezTo>
                      <a:pt x="393220" y="698030"/>
                      <a:pt x="362741" y="728510"/>
                      <a:pt x="342414" y="738673"/>
                    </a:cubicBezTo>
                    <a:cubicBezTo>
                      <a:pt x="332251" y="748836"/>
                      <a:pt x="311934" y="758990"/>
                      <a:pt x="301771" y="758990"/>
                    </a:cubicBezTo>
                    <a:cubicBezTo>
                      <a:pt x="281454" y="769153"/>
                      <a:pt x="271291" y="769153"/>
                      <a:pt x="250974" y="769153"/>
                    </a:cubicBezTo>
                    <a:cubicBezTo>
                      <a:pt x="220494" y="779316"/>
                      <a:pt x="190014" y="779316"/>
                      <a:pt x="169697" y="789470"/>
                    </a:cubicBezTo>
                    <a:cubicBezTo>
                      <a:pt x="139217" y="799633"/>
                      <a:pt x="118901" y="799633"/>
                      <a:pt x="98574" y="809787"/>
                    </a:cubicBezTo>
                    <a:cubicBezTo>
                      <a:pt x="78257" y="819950"/>
                      <a:pt x="68094" y="830104"/>
                      <a:pt x="47777" y="840267"/>
                    </a:cubicBezTo>
                    <a:cubicBezTo>
                      <a:pt x="27461" y="880900"/>
                      <a:pt x="7144" y="891064"/>
                      <a:pt x="7144" y="891064"/>
                    </a:cubicBezTo>
                    <a:close/>
                  </a:path>
                </a:pathLst>
              </a:custGeom>
              <a:solidFill>
                <a:srgbClr val="4FB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52B11C2-5B83-4768-B840-BA86166571F4}"/>
                  </a:ext>
                </a:extLst>
              </p:cNvPr>
              <p:cNvSpPr/>
              <p:nvPr/>
            </p:nvSpPr>
            <p:spPr>
              <a:xfrm>
                <a:off x="3630140" y="3740369"/>
                <a:ext cx="457199" cy="247650"/>
              </a:xfrm>
              <a:custGeom>
                <a:avLst/>
                <a:gdLst>
                  <a:gd name="connsiteX0" fmla="*/ 7144 w 457200"/>
                  <a:gd name="connsiteY0" fmla="*/ 98593 h 247650"/>
                  <a:gd name="connsiteX1" fmla="*/ 108747 w 457200"/>
                  <a:gd name="connsiteY1" fmla="*/ 210350 h 247650"/>
                  <a:gd name="connsiteX2" fmla="*/ 454190 w 457200"/>
                  <a:gd name="connsiteY2" fmla="*/ 240830 h 247650"/>
                  <a:gd name="connsiteX3" fmla="*/ 301790 w 457200"/>
                  <a:gd name="connsiteY3" fmla="*/ 47787 h 247650"/>
                  <a:gd name="connsiteX4" fmla="*/ 169707 w 457200"/>
                  <a:gd name="connsiteY4" fmla="*/ 7144 h 247650"/>
                  <a:gd name="connsiteX5" fmla="*/ 7144 w 457200"/>
                  <a:gd name="connsiteY5" fmla="*/ 9859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247650">
                    <a:moveTo>
                      <a:pt x="7144" y="98593"/>
                    </a:moveTo>
                    <a:cubicBezTo>
                      <a:pt x="7144" y="98593"/>
                      <a:pt x="17307" y="169716"/>
                      <a:pt x="108747" y="210350"/>
                    </a:cubicBezTo>
                    <a:cubicBezTo>
                      <a:pt x="200187" y="250993"/>
                      <a:pt x="454190" y="240830"/>
                      <a:pt x="454190" y="240830"/>
                    </a:cubicBezTo>
                    <a:cubicBezTo>
                      <a:pt x="454190" y="240830"/>
                      <a:pt x="362750" y="78267"/>
                      <a:pt x="301790" y="47787"/>
                    </a:cubicBezTo>
                    <a:cubicBezTo>
                      <a:pt x="240830" y="17307"/>
                      <a:pt x="169707" y="7144"/>
                      <a:pt x="169707" y="7144"/>
                    </a:cubicBezTo>
                    <a:lnTo>
                      <a:pt x="7144" y="98593"/>
                    </a:lnTo>
                    <a:close/>
                  </a:path>
                </a:pathLst>
              </a:custGeom>
              <a:solidFill>
                <a:srgbClr val="FFF2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BAAB50-FA28-4924-BC8C-06D5E846E2BE}"/>
                  </a:ext>
                </a:extLst>
              </p:cNvPr>
              <p:cNvSpPr/>
              <p:nvPr/>
            </p:nvSpPr>
            <p:spPr>
              <a:xfrm>
                <a:off x="3691089" y="3791164"/>
                <a:ext cx="352424" cy="209550"/>
              </a:xfrm>
              <a:custGeom>
                <a:avLst/>
                <a:gdLst>
                  <a:gd name="connsiteX0" fmla="*/ 118910 w 352425"/>
                  <a:gd name="connsiteY0" fmla="*/ 68113 h 209550"/>
                  <a:gd name="connsiteX1" fmla="*/ 108747 w 352425"/>
                  <a:gd name="connsiteY1" fmla="*/ 78276 h 209550"/>
                  <a:gd name="connsiteX2" fmla="*/ 108747 w 352425"/>
                  <a:gd name="connsiteY2" fmla="*/ 78276 h 209550"/>
                  <a:gd name="connsiteX3" fmla="*/ 108747 w 352425"/>
                  <a:gd name="connsiteY3" fmla="*/ 78276 h 209550"/>
                  <a:gd name="connsiteX4" fmla="*/ 108747 w 352425"/>
                  <a:gd name="connsiteY4" fmla="*/ 88440 h 209550"/>
                  <a:gd name="connsiteX5" fmla="*/ 88430 w 352425"/>
                  <a:gd name="connsiteY5" fmla="*/ 118919 h 209550"/>
                  <a:gd name="connsiteX6" fmla="*/ 78267 w 352425"/>
                  <a:gd name="connsiteY6" fmla="*/ 129083 h 209550"/>
                  <a:gd name="connsiteX7" fmla="*/ 68104 w 352425"/>
                  <a:gd name="connsiteY7" fmla="*/ 129083 h 209550"/>
                  <a:gd name="connsiteX8" fmla="*/ 57941 w 352425"/>
                  <a:gd name="connsiteY8" fmla="*/ 118919 h 209550"/>
                  <a:gd name="connsiteX9" fmla="*/ 57941 w 352425"/>
                  <a:gd name="connsiteY9" fmla="*/ 108756 h 209550"/>
                  <a:gd name="connsiteX10" fmla="*/ 68104 w 352425"/>
                  <a:gd name="connsiteY10" fmla="*/ 78276 h 209550"/>
                  <a:gd name="connsiteX11" fmla="*/ 68104 w 352425"/>
                  <a:gd name="connsiteY11" fmla="*/ 78276 h 209550"/>
                  <a:gd name="connsiteX12" fmla="*/ 68104 w 352425"/>
                  <a:gd name="connsiteY12" fmla="*/ 68113 h 209550"/>
                  <a:gd name="connsiteX13" fmla="*/ 68104 w 352425"/>
                  <a:gd name="connsiteY13" fmla="*/ 57950 h 209550"/>
                  <a:gd name="connsiteX14" fmla="*/ 68104 w 352425"/>
                  <a:gd name="connsiteY14" fmla="*/ 37633 h 209550"/>
                  <a:gd name="connsiteX15" fmla="*/ 78267 w 352425"/>
                  <a:gd name="connsiteY15" fmla="*/ 17316 h 209550"/>
                  <a:gd name="connsiteX16" fmla="*/ 68104 w 352425"/>
                  <a:gd name="connsiteY16" fmla="*/ 37633 h 209550"/>
                  <a:gd name="connsiteX17" fmla="*/ 27461 w 352425"/>
                  <a:gd name="connsiteY17" fmla="*/ 88430 h 209550"/>
                  <a:gd name="connsiteX18" fmla="*/ 7144 w 352425"/>
                  <a:gd name="connsiteY18" fmla="*/ 118910 h 209550"/>
                  <a:gd name="connsiteX19" fmla="*/ 7144 w 352425"/>
                  <a:gd name="connsiteY19" fmla="*/ 129073 h 209550"/>
                  <a:gd name="connsiteX20" fmla="*/ 7144 w 352425"/>
                  <a:gd name="connsiteY20" fmla="*/ 129073 h 209550"/>
                  <a:gd name="connsiteX21" fmla="*/ 7144 w 352425"/>
                  <a:gd name="connsiteY21" fmla="*/ 118910 h 209550"/>
                  <a:gd name="connsiteX22" fmla="*/ 27461 w 352425"/>
                  <a:gd name="connsiteY22" fmla="*/ 88430 h 209550"/>
                  <a:gd name="connsiteX23" fmla="*/ 57941 w 352425"/>
                  <a:gd name="connsiteY23" fmla="*/ 57950 h 209550"/>
                  <a:gd name="connsiteX24" fmla="*/ 57941 w 352425"/>
                  <a:gd name="connsiteY24" fmla="*/ 57950 h 209550"/>
                  <a:gd name="connsiteX25" fmla="*/ 57941 w 352425"/>
                  <a:gd name="connsiteY25" fmla="*/ 57950 h 209550"/>
                  <a:gd name="connsiteX26" fmla="*/ 57941 w 352425"/>
                  <a:gd name="connsiteY26" fmla="*/ 57950 h 209550"/>
                  <a:gd name="connsiteX27" fmla="*/ 47777 w 352425"/>
                  <a:gd name="connsiteY27" fmla="*/ 98593 h 209550"/>
                  <a:gd name="connsiteX28" fmla="*/ 47777 w 352425"/>
                  <a:gd name="connsiteY28" fmla="*/ 118910 h 209550"/>
                  <a:gd name="connsiteX29" fmla="*/ 47777 w 352425"/>
                  <a:gd name="connsiteY29" fmla="*/ 118910 h 209550"/>
                  <a:gd name="connsiteX30" fmla="*/ 47777 w 352425"/>
                  <a:gd name="connsiteY30" fmla="*/ 118910 h 209550"/>
                  <a:gd name="connsiteX31" fmla="*/ 47777 w 352425"/>
                  <a:gd name="connsiteY31" fmla="*/ 118910 h 209550"/>
                  <a:gd name="connsiteX32" fmla="*/ 47777 w 352425"/>
                  <a:gd name="connsiteY32" fmla="*/ 118910 h 209550"/>
                  <a:gd name="connsiteX33" fmla="*/ 47777 w 352425"/>
                  <a:gd name="connsiteY33" fmla="*/ 118910 h 209550"/>
                  <a:gd name="connsiteX34" fmla="*/ 47777 w 352425"/>
                  <a:gd name="connsiteY34" fmla="*/ 118910 h 209550"/>
                  <a:gd name="connsiteX35" fmla="*/ 47777 w 352425"/>
                  <a:gd name="connsiteY35" fmla="*/ 118910 h 209550"/>
                  <a:gd name="connsiteX36" fmla="*/ 47777 w 352425"/>
                  <a:gd name="connsiteY36" fmla="*/ 118910 h 209550"/>
                  <a:gd name="connsiteX37" fmla="*/ 47777 w 352425"/>
                  <a:gd name="connsiteY37" fmla="*/ 118910 h 209550"/>
                  <a:gd name="connsiteX38" fmla="*/ 47777 w 352425"/>
                  <a:gd name="connsiteY38" fmla="*/ 118910 h 209550"/>
                  <a:gd name="connsiteX39" fmla="*/ 57941 w 352425"/>
                  <a:gd name="connsiteY39" fmla="*/ 118910 h 209550"/>
                  <a:gd name="connsiteX40" fmla="*/ 78257 w 352425"/>
                  <a:gd name="connsiteY40" fmla="*/ 118910 h 209550"/>
                  <a:gd name="connsiteX41" fmla="*/ 98574 w 352425"/>
                  <a:gd name="connsiteY41" fmla="*/ 108747 h 209550"/>
                  <a:gd name="connsiteX42" fmla="*/ 118891 w 352425"/>
                  <a:gd name="connsiteY42" fmla="*/ 78267 h 209550"/>
                  <a:gd name="connsiteX43" fmla="*/ 118891 w 352425"/>
                  <a:gd name="connsiteY43" fmla="*/ 68113 h 209550"/>
                  <a:gd name="connsiteX44" fmla="*/ 118910 w 352425"/>
                  <a:gd name="connsiteY44" fmla="*/ 68113 h 209550"/>
                  <a:gd name="connsiteX45" fmla="*/ 118910 w 352425"/>
                  <a:gd name="connsiteY45" fmla="*/ 68113 h 209550"/>
                  <a:gd name="connsiteX46" fmla="*/ 118910 w 352425"/>
                  <a:gd name="connsiteY46" fmla="*/ 68113 h 209550"/>
                  <a:gd name="connsiteX47" fmla="*/ 179870 w 352425"/>
                  <a:gd name="connsiteY47" fmla="*/ 27470 h 209550"/>
                  <a:gd name="connsiteX48" fmla="*/ 210350 w 352425"/>
                  <a:gd name="connsiteY48" fmla="*/ 27470 h 209550"/>
                  <a:gd name="connsiteX49" fmla="*/ 230667 w 352425"/>
                  <a:gd name="connsiteY49" fmla="*/ 27470 h 209550"/>
                  <a:gd name="connsiteX50" fmla="*/ 240830 w 352425"/>
                  <a:gd name="connsiteY50" fmla="*/ 27470 h 209550"/>
                  <a:gd name="connsiteX51" fmla="*/ 240830 w 352425"/>
                  <a:gd name="connsiteY51" fmla="*/ 27470 h 209550"/>
                  <a:gd name="connsiteX52" fmla="*/ 230667 w 352425"/>
                  <a:gd name="connsiteY52" fmla="*/ 37633 h 209550"/>
                  <a:gd name="connsiteX53" fmla="*/ 230667 w 352425"/>
                  <a:gd name="connsiteY53" fmla="*/ 47797 h 209550"/>
                  <a:gd name="connsiteX54" fmla="*/ 230667 w 352425"/>
                  <a:gd name="connsiteY54" fmla="*/ 57960 h 209550"/>
                  <a:gd name="connsiteX55" fmla="*/ 230667 w 352425"/>
                  <a:gd name="connsiteY55" fmla="*/ 68123 h 209550"/>
                  <a:gd name="connsiteX56" fmla="*/ 210350 w 352425"/>
                  <a:gd name="connsiteY56" fmla="*/ 118919 h 209550"/>
                  <a:gd name="connsiteX57" fmla="*/ 210350 w 352425"/>
                  <a:gd name="connsiteY57" fmla="*/ 118919 h 209550"/>
                  <a:gd name="connsiteX58" fmla="*/ 210350 w 352425"/>
                  <a:gd name="connsiteY58" fmla="*/ 118919 h 209550"/>
                  <a:gd name="connsiteX59" fmla="*/ 220513 w 352425"/>
                  <a:gd name="connsiteY59" fmla="*/ 118919 h 209550"/>
                  <a:gd name="connsiteX60" fmla="*/ 230676 w 352425"/>
                  <a:gd name="connsiteY60" fmla="*/ 118919 h 209550"/>
                  <a:gd name="connsiteX61" fmla="*/ 250993 w 352425"/>
                  <a:gd name="connsiteY61" fmla="*/ 118919 h 209550"/>
                  <a:gd name="connsiteX62" fmla="*/ 261156 w 352425"/>
                  <a:gd name="connsiteY62" fmla="*/ 118919 h 209550"/>
                  <a:gd name="connsiteX63" fmla="*/ 271310 w 352425"/>
                  <a:gd name="connsiteY63" fmla="*/ 118919 h 209550"/>
                  <a:gd name="connsiteX64" fmla="*/ 281473 w 352425"/>
                  <a:gd name="connsiteY64" fmla="*/ 118919 h 209550"/>
                  <a:gd name="connsiteX65" fmla="*/ 281473 w 352425"/>
                  <a:gd name="connsiteY65" fmla="*/ 118919 h 209550"/>
                  <a:gd name="connsiteX66" fmla="*/ 281473 w 352425"/>
                  <a:gd name="connsiteY66" fmla="*/ 118919 h 209550"/>
                  <a:gd name="connsiteX67" fmla="*/ 301790 w 352425"/>
                  <a:gd name="connsiteY67" fmla="*/ 98603 h 209550"/>
                  <a:gd name="connsiteX68" fmla="*/ 311953 w 352425"/>
                  <a:gd name="connsiteY68" fmla="*/ 78286 h 209550"/>
                  <a:gd name="connsiteX69" fmla="*/ 311953 w 352425"/>
                  <a:gd name="connsiteY69" fmla="*/ 98603 h 209550"/>
                  <a:gd name="connsiteX70" fmla="*/ 311953 w 352425"/>
                  <a:gd name="connsiteY70" fmla="*/ 118919 h 209550"/>
                  <a:gd name="connsiteX71" fmla="*/ 311953 w 352425"/>
                  <a:gd name="connsiteY71" fmla="*/ 129083 h 209550"/>
                  <a:gd name="connsiteX72" fmla="*/ 311953 w 352425"/>
                  <a:gd name="connsiteY72" fmla="*/ 139246 h 209550"/>
                  <a:gd name="connsiteX73" fmla="*/ 311953 w 352425"/>
                  <a:gd name="connsiteY73" fmla="*/ 149409 h 209550"/>
                  <a:gd name="connsiteX74" fmla="*/ 311953 w 352425"/>
                  <a:gd name="connsiteY74" fmla="*/ 159572 h 209550"/>
                  <a:gd name="connsiteX75" fmla="*/ 311953 w 352425"/>
                  <a:gd name="connsiteY75" fmla="*/ 169736 h 209550"/>
                  <a:gd name="connsiteX76" fmla="*/ 311953 w 352425"/>
                  <a:gd name="connsiteY76" fmla="*/ 179899 h 209550"/>
                  <a:gd name="connsiteX77" fmla="*/ 322116 w 352425"/>
                  <a:gd name="connsiteY77" fmla="*/ 190062 h 209550"/>
                  <a:gd name="connsiteX78" fmla="*/ 332280 w 352425"/>
                  <a:gd name="connsiteY78" fmla="*/ 200225 h 209550"/>
                  <a:gd name="connsiteX79" fmla="*/ 342443 w 352425"/>
                  <a:gd name="connsiteY79" fmla="*/ 210388 h 209550"/>
                  <a:gd name="connsiteX80" fmla="*/ 352606 w 352425"/>
                  <a:gd name="connsiteY80" fmla="*/ 210388 h 209550"/>
                  <a:gd name="connsiteX81" fmla="*/ 352606 w 352425"/>
                  <a:gd name="connsiteY81" fmla="*/ 210388 h 209550"/>
                  <a:gd name="connsiteX82" fmla="*/ 342443 w 352425"/>
                  <a:gd name="connsiteY82" fmla="*/ 210388 h 209550"/>
                  <a:gd name="connsiteX83" fmla="*/ 332280 w 352425"/>
                  <a:gd name="connsiteY83" fmla="*/ 200225 h 209550"/>
                  <a:gd name="connsiteX84" fmla="*/ 322116 w 352425"/>
                  <a:gd name="connsiteY84" fmla="*/ 190062 h 209550"/>
                  <a:gd name="connsiteX85" fmla="*/ 311953 w 352425"/>
                  <a:gd name="connsiteY85" fmla="*/ 179899 h 209550"/>
                  <a:gd name="connsiteX86" fmla="*/ 311953 w 352425"/>
                  <a:gd name="connsiteY86" fmla="*/ 169736 h 209550"/>
                  <a:gd name="connsiteX87" fmla="*/ 311953 w 352425"/>
                  <a:gd name="connsiteY87" fmla="*/ 159572 h 209550"/>
                  <a:gd name="connsiteX88" fmla="*/ 311953 w 352425"/>
                  <a:gd name="connsiteY88" fmla="*/ 149409 h 209550"/>
                  <a:gd name="connsiteX89" fmla="*/ 311953 w 352425"/>
                  <a:gd name="connsiteY89" fmla="*/ 139246 h 209550"/>
                  <a:gd name="connsiteX90" fmla="*/ 311953 w 352425"/>
                  <a:gd name="connsiteY90" fmla="*/ 129083 h 209550"/>
                  <a:gd name="connsiteX91" fmla="*/ 311953 w 352425"/>
                  <a:gd name="connsiteY91" fmla="*/ 118919 h 209550"/>
                  <a:gd name="connsiteX92" fmla="*/ 311953 w 352425"/>
                  <a:gd name="connsiteY92" fmla="*/ 98603 h 209550"/>
                  <a:gd name="connsiteX93" fmla="*/ 311953 w 352425"/>
                  <a:gd name="connsiteY93" fmla="*/ 68123 h 209550"/>
                  <a:gd name="connsiteX94" fmla="*/ 311953 w 352425"/>
                  <a:gd name="connsiteY94" fmla="*/ 57960 h 209550"/>
                  <a:gd name="connsiteX95" fmla="*/ 301790 w 352425"/>
                  <a:gd name="connsiteY95" fmla="*/ 68123 h 209550"/>
                  <a:gd name="connsiteX96" fmla="*/ 281473 w 352425"/>
                  <a:gd name="connsiteY96" fmla="*/ 98603 h 209550"/>
                  <a:gd name="connsiteX97" fmla="*/ 261156 w 352425"/>
                  <a:gd name="connsiteY97" fmla="*/ 118919 h 209550"/>
                  <a:gd name="connsiteX98" fmla="*/ 261156 w 352425"/>
                  <a:gd name="connsiteY98" fmla="*/ 118919 h 209550"/>
                  <a:gd name="connsiteX99" fmla="*/ 261156 w 352425"/>
                  <a:gd name="connsiteY99" fmla="*/ 118919 h 209550"/>
                  <a:gd name="connsiteX100" fmla="*/ 250993 w 352425"/>
                  <a:gd name="connsiteY100" fmla="*/ 118919 h 209550"/>
                  <a:gd name="connsiteX101" fmla="*/ 240830 w 352425"/>
                  <a:gd name="connsiteY101" fmla="*/ 118919 h 209550"/>
                  <a:gd name="connsiteX102" fmla="*/ 230667 w 352425"/>
                  <a:gd name="connsiteY102" fmla="*/ 118919 h 209550"/>
                  <a:gd name="connsiteX103" fmla="*/ 220504 w 352425"/>
                  <a:gd name="connsiteY103" fmla="*/ 118919 h 209550"/>
                  <a:gd name="connsiteX104" fmla="*/ 210341 w 352425"/>
                  <a:gd name="connsiteY104" fmla="*/ 118919 h 209550"/>
                  <a:gd name="connsiteX105" fmla="*/ 210341 w 352425"/>
                  <a:gd name="connsiteY105" fmla="*/ 118919 h 209550"/>
                  <a:gd name="connsiteX106" fmla="*/ 230657 w 352425"/>
                  <a:gd name="connsiteY106" fmla="*/ 68123 h 209550"/>
                  <a:gd name="connsiteX107" fmla="*/ 230657 w 352425"/>
                  <a:gd name="connsiteY107" fmla="*/ 57960 h 209550"/>
                  <a:gd name="connsiteX108" fmla="*/ 230657 w 352425"/>
                  <a:gd name="connsiteY108" fmla="*/ 47797 h 209550"/>
                  <a:gd name="connsiteX109" fmla="*/ 230657 w 352425"/>
                  <a:gd name="connsiteY109" fmla="*/ 37633 h 209550"/>
                  <a:gd name="connsiteX110" fmla="*/ 240820 w 352425"/>
                  <a:gd name="connsiteY110" fmla="*/ 27470 h 209550"/>
                  <a:gd name="connsiteX111" fmla="*/ 240820 w 352425"/>
                  <a:gd name="connsiteY111" fmla="*/ 17307 h 209550"/>
                  <a:gd name="connsiteX112" fmla="*/ 240820 w 352425"/>
                  <a:gd name="connsiteY112" fmla="*/ 7144 h 209550"/>
                  <a:gd name="connsiteX113" fmla="*/ 240820 w 352425"/>
                  <a:gd name="connsiteY113" fmla="*/ 7144 h 209550"/>
                  <a:gd name="connsiteX114" fmla="*/ 159544 w 352425"/>
                  <a:gd name="connsiteY114" fmla="*/ 7144 h 209550"/>
                  <a:gd name="connsiteX115" fmla="*/ 139227 w 352425"/>
                  <a:gd name="connsiteY115" fmla="*/ 27461 h 209550"/>
                  <a:gd name="connsiteX116" fmla="*/ 118910 w 352425"/>
                  <a:gd name="connsiteY116" fmla="*/ 681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352425" h="209550">
                    <a:moveTo>
                      <a:pt x="118910" y="68113"/>
                    </a:moveTo>
                    <a:lnTo>
                      <a:pt x="108747" y="78276"/>
                    </a:lnTo>
                    <a:lnTo>
                      <a:pt x="108747" y="78276"/>
                    </a:lnTo>
                    <a:lnTo>
                      <a:pt x="108747" y="78276"/>
                    </a:lnTo>
                    <a:lnTo>
                      <a:pt x="108747" y="88440"/>
                    </a:lnTo>
                    <a:cubicBezTo>
                      <a:pt x="98584" y="98603"/>
                      <a:pt x="98584" y="108756"/>
                      <a:pt x="88430" y="118919"/>
                    </a:cubicBezTo>
                    <a:lnTo>
                      <a:pt x="78267" y="129083"/>
                    </a:lnTo>
                    <a:lnTo>
                      <a:pt x="68104" y="129083"/>
                    </a:lnTo>
                    <a:lnTo>
                      <a:pt x="57941" y="118919"/>
                    </a:lnTo>
                    <a:lnTo>
                      <a:pt x="57941" y="108756"/>
                    </a:lnTo>
                    <a:cubicBezTo>
                      <a:pt x="57941" y="98593"/>
                      <a:pt x="68104" y="88440"/>
                      <a:pt x="68104" y="78276"/>
                    </a:cubicBezTo>
                    <a:lnTo>
                      <a:pt x="68104" y="78276"/>
                    </a:lnTo>
                    <a:cubicBezTo>
                      <a:pt x="68104" y="78276"/>
                      <a:pt x="68104" y="78276"/>
                      <a:pt x="68104" y="68113"/>
                    </a:cubicBezTo>
                    <a:lnTo>
                      <a:pt x="68104" y="57950"/>
                    </a:lnTo>
                    <a:lnTo>
                      <a:pt x="68104" y="37633"/>
                    </a:lnTo>
                    <a:lnTo>
                      <a:pt x="78267" y="17316"/>
                    </a:lnTo>
                    <a:lnTo>
                      <a:pt x="68104" y="37633"/>
                    </a:lnTo>
                    <a:cubicBezTo>
                      <a:pt x="57941" y="57950"/>
                      <a:pt x="37624" y="78276"/>
                      <a:pt x="27461" y="88430"/>
                    </a:cubicBezTo>
                    <a:cubicBezTo>
                      <a:pt x="17297" y="98593"/>
                      <a:pt x="17297" y="108747"/>
                      <a:pt x="7144" y="118910"/>
                    </a:cubicBezTo>
                    <a:cubicBezTo>
                      <a:pt x="7144" y="118910"/>
                      <a:pt x="7144" y="118910"/>
                      <a:pt x="7144" y="129073"/>
                    </a:cubicBezTo>
                    <a:lnTo>
                      <a:pt x="7144" y="129073"/>
                    </a:lnTo>
                    <a:cubicBezTo>
                      <a:pt x="7144" y="129073"/>
                      <a:pt x="7144" y="129073"/>
                      <a:pt x="7144" y="118910"/>
                    </a:cubicBezTo>
                    <a:cubicBezTo>
                      <a:pt x="17307" y="108747"/>
                      <a:pt x="17307" y="98593"/>
                      <a:pt x="27461" y="88430"/>
                    </a:cubicBezTo>
                    <a:cubicBezTo>
                      <a:pt x="37624" y="78267"/>
                      <a:pt x="47777" y="68113"/>
                      <a:pt x="57941" y="57950"/>
                    </a:cubicBezTo>
                    <a:lnTo>
                      <a:pt x="57941" y="57950"/>
                    </a:lnTo>
                    <a:lnTo>
                      <a:pt x="57941" y="57950"/>
                    </a:lnTo>
                    <a:lnTo>
                      <a:pt x="57941" y="57950"/>
                    </a:lnTo>
                    <a:cubicBezTo>
                      <a:pt x="47777" y="68113"/>
                      <a:pt x="47777" y="78267"/>
                      <a:pt x="47777" y="98593"/>
                    </a:cubicBezTo>
                    <a:cubicBezTo>
                      <a:pt x="47777" y="108756"/>
                      <a:pt x="47777" y="108756"/>
                      <a:pt x="47777" y="118910"/>
                    </a:cubicBezTo>
                    <a:lnTo>
                      <a:pt x="47777" y="118910"/>
                    </a:lnTo>
                    <a:lnTo>
                      <a:pt x="47777" y="118910"/>
                    </a:lnTo>
                    <a:lnTo>
                      <a:pt x="47777" y="118910"/>
                    </a:lnTo>
                    <a:lnTo>
                      <a:pt x="47777" y="118910"/>
                    </a:lnTo>
                    <a:lnTo>
                      <a:pt x="47777" y="118910"/>
                    </a:lnTo>
                    <a:lnTo>
                      <a:pt x="47777" y="118910"/>
                    </a:lnTo>
                    <a:lnTo>
                      <a:pt x="47777" y="118910"/>
                    </a:lnTo>
                    <a:lnTo>
                      <a:pt x="47777" y="118910"/>
                    </a:lnTo>
                    <a:lnTo>
                      <a:pt x="47777" y="118910"/>
                    </a:lnTo>
                    <a:lnTo>
                      <a:pt x="47777" y="118910"/>
                    </a:lnTo>
                    <a:lnTo>
                      <a:pt x="57941" y="118910"/>
                    </a:lnTo>
                    <a:cubicBezTo>
                      <a:pt x="68104" y="118910"/>
                      <a:pt x="78257" y="118910"/>
                      <a:pt x="78257" y="118910"/>
                    </a:cubicBezTo>
                    <a:cubicBezTo>
                      <a:pt x="88420" y="118910"/>
                      <a:pt x="88420" y="108747"/>
                      <a:pt x="98574" y="108747"/>
                    </a:cubicBezTo>
                    <a:cubicBezTo>
                      <a:pt x="108737" y="98584"/>
                      <a:pt x="118891" y="88430"/>
                      <a:pt x="118891" y="78267"/>
                    </a:cubicBezTo>
                    <a:lnTo>
                      <a:pt x="118891" y="68113"/>
                    </a:lnTo>
                    <a:lnTo>
                      <a:pt x="118910" y="68113"/>
                    </a:lnTo>
                    <a:lnTo>
                      <a:pt x="118910" y="68113"/>
                    </a:lnTo>
                    <a:cubicBezTo>
                      <a:pt x="118910" y="78276"/>
                      <a:pt x="129073" y="78276"/>
                      <a:pt x="118910" y="68113"/>
                    </a:cubicBezTo>
                    <a:cubicBezTo>
                      <a:pt x="149390" y="57950"/>
                      <a:pt x="159553" y="47797"/>
                      <a:pt x="179870" y="27470"/>
                    </a:cubicBezTo>
                    <a:lnTo>
                      <a:pt x="210350" y="27470"/>
                    </a:lnTo>
                    <a:cubicBezTo>
                      <a:pt x="220513" y="27470"/>
                      <a:pt x="220513" y="27470"/>
                      <a:pt x="230667" y="27470"/>
                    </a:cubicBezTo>
                    <a:lnTo>
                      <a:pt x="240830" y="27470"/>
                    </a:lnTo>
                    <a:lnTo>
                      <a:pt x="240830" y="27470"/>
                    </a:lnTo>
                    <a:cubicBezTo>
                      <a:pt x="240830" y="27470"/>
                      <a:pt x="240830" y="37633"/>
                      <a:pt x="230667" y="37633"/>
                    </a:cubicBezTo>
                    <a:lnTo>
                      <a:pt x="230667" y="47797"/>
                    </a:lnTo>
                    <a:lnTo>
                      <a:pt x="230667" y="57960"/>
                    </a:lnTo>
                    <a:cubicBezTo>
                      <a:pt x="230667" y="57960"/>
                      <a:pt x="230667" y="57960"/>
                      <a:pt x="230667" y="68123"/>
                    </a:cubicBezTo>
                    <a:cubicBezTo>
                      <a:pt x="220504" y="88440"/>
                      <a:pt x="220504" y="98603"/>
                      <a:pt x="210350" y="118919"/>
                    </a:cubicBezTo>
                    <a:lnTo>
                      <a:pt x="210350" y="118919"/>
                    </a:lnTo>
                    <a:lnTo>
                      <a:pt x="210350" y="118919"/>
                    </a:lnTo>
                    <a:cubicBezTo>
                      <a:pt x="210350" y="118919"/>
                      <a:pt x="210350" y="118919"/>
                      <a:pt x="220513" y="118919"/>
                    </a:cubicBezTo>
                    <a:lnTo>
                      <a:pt x="230676" y="118919"/>
                    </a:lnTo>
                    <a:cubicBezTo>
                      <a:pt x="240840" y="118919"/>
                      <a:pt x="240840" y="118919"/>
                      <a:pt x="250993" y="118919"/>
                    </a:cubicBezTo>
                    <a:lnTo>
                      <a:pt x="261156" y="118919"/>
                    </a:lnTo>
                    <a:lnTo>
                      <a:pt x="271310" y="118919"/>
                    </a:lnTo>
                    <a:lnTo>
                      <a:pt x="281473" y="118919"/>
                    </a:lnTo>
                    <a:lnTo>
                      <a:pt x="281473" y="118919"/>
                    </a:lnTo>
                    <a:lnTo>
                      <a:pt x="281473" y="118919"/>
                    </a:lnTo>
                    <a:cubicBezTo>
                      <a:pt x="291636" y="108756"/>
                      <a:pt x="291636" y="108756"/>
                      <a:pt x="301790" y="98603"/>
                    </a:cubicBezTo>
                    <a:cubicBezTo>
                      <a:pt x="301790" y="88440"/>
                      <a:pt x="311953" y="88440"/>
                      <a:pt x="311953" y="78286"/>
                    </a:cubicBezTo>
                    <a:cubicBezTo>
                      <a:pt x="311953" y="88449"/>
                      <a:pt x="311953" y="98603"/>
                      <a:pt x="311953" y="98603"/>
                    </a:cubicBezTo>
                    <a:cubicBezTo>
                      <a:pt x="311953" y="108766"/>
                      <a:pt x="311953" y="108766"/>
                      <a:pt x="311953" y="118919"/>
                    </a:cubicBezTo>
                    <a:lnTo>
                      <a:pt x="311953" y="129083"/>
                    </a:lnTo>
                    <a:lnTo>
                      <a:pt x="311953" y="139246"/>
                    </a:lnTo>
                    <a:lnTo>
                      <a:pt x="311953" y="149409"/>
                    </a:lnTo>
                    <a:lnTo>
                      <a:pt x="311953" y="159572"/>
                    </a:lnTo>
                    <a:lnTo>
                      <a:pt x="311953" y="169736"/>
                    </a:lnTo>
                    <a:cubicBezTo>
                      <a:pt x="311953" y="169736"/>
                      <a:pt x="311953" y="169736"/>
                      <a:pt x="311953" y="179899"/>
                    </a:cubicBezTo>
                    <a:cubicBezTo>
                      <a:pt x="311953" y="179899"/>
                      <a:pt x="311953" y="179899"/>
                      <a:pt x="322116" y="190062"/>
                    </a:cubicBezTo>
                    <a:cubicBezTo>
                      <a:pt x="322116" y="190062"/>
                      <a:pt x="322116" y="190062"/>
                      <a:pt x="332280" y="200225"/>
                    </a:cubicBezTo>
                    <a:cubicBezTo>
                      <a:pt x="332280" y="200225"/>
                      <a:pt x="332280" y="200225"/>
                      <a:pt x="342443" y="210388"/>
                    </a:cubicBezTo>
                    <a:lnTo>
                      <a:pt x="352606" y="210388"/>
                    </a:lnTo>
                    <a:lnTo>
                      <a:pt x="352606" y="210388"/>
                    </a:lnTo>
                    <a:lnTo>
                      <a:pt x="342443" y="210388"/>
                    </a:lnTo>
                    <a:cubicBezTo>
                      <a:pt x="342443" y="210388"/>
                      <a:pt x="342443" y="210388"/>
                      <a:pt x="332280" y="200225"/>
                    </a:cubicBezTo>
                    <a:cubicBezTo>
                      <a:pt x="332280" y="200225"/>
                      <a:pt x="332280" y="200225"/>
                      <a:pt x="322116" y="190062"/>
                    </a:cubicBezTo>
                    <a:cubicBezTo>
                      <a:pt x="322116" y="190062"/>
                      <a:pt x="322116" y="190062"/>
                      <a:pt x="311953" y="179899"/>
                    </a:cubicBezTo>
                    <a:cubicBezTo>
                      <a:pt x="311953" y="179899"/>
                      <a:pt x="311953" y="179899"/>
                      <a:pt x="311953" y="169736"/>
                    </a:cubicBezTo>
                    <a:lnTo>
                      <a:pt x="311953" y="159572"/>
                    </a:lnTo>
                    <a:lnTo>
                      <a:pt x="311953" y="149409"/>
                    </a:lnTo>
                    <a:lnTo>
                      <a:pt x="311953" y="139246"/>
                    </a:lnTo>
                    <a:lnTo>
                      <a:pt x="311953" y="129083"/>
                    </a:lnTo>
                    <a:lnTo>
                      <a:pt x="311953" y="118919"/>
                    </a:lnTo>
                    <a:cubicBezTo>
                      <a:pt x="311953" y="108756"/>
                      <a:pt x="311953" y="108756"/>
                      <a:pt x="311953" y="98603"/>
                    </a:cubicBezTo>
                    <a:cubicBezTo>
                      <a:pt x="311953" y="88440"/>
                      <a:pt x="311953" y="78286"/>
                      <a:pt x="311953" y="68123"/>
                    </a:cubicBezTo>
                    <a:lnTo>
                      <a:pt x="311953" y="57960"/>
                    </a:lnTo>
                    <a:lnTo>
                      <a:pt x="301790" y="68123"/>
                    </a:lnTo>
                    <a:cubicBezTo>
                      <a:pt x="301790" y="78286"/>
                      <a:pt x="291627" y="88440"/>
                      <a:pt x="281473" y="98603"/>
                    </a:cubicBezTo>
                    <a:cubicBezTo>
                      <a:pt x="271310" y="108766"/>
                      <a:pt x="271310" y="118919"/>
                      <a:pt x="261156" y="118919"/>
                    </a:cubicBezTo>
                    <a:lnTo>
                      <a:pt x="261156" y="118919"/>
                    </a:lnTo>
                    <a:lnTo>
                      <a:pt x="261156" y="118919"/>
                    </a:lnTo>
                    <a:cubicBezTo>
                      <a:pt x="261156" y="118919"/>
                      <a:pt x="261156" y="118919"/>
                      <a:pt x="250993" y="118919"/>
                    </a:cubicBezTo>
                    <a:cubicBezTo>
                      <a:pt x="250993" y="118919"/>
                      <a:pt x="250993" y="118919"/>
                      <a:pt x="240830" y="118919"/>
                    </a:cubicBezTo>
                    <a:cubicBezTo>
                      <a:pt x="240830" y="118919"/>
                      <a:pt x="240830" y="118919"/>
                      <a:pt x="230667" y="118919"/>
                    </a:cubicBezTo>
                    <a:lnTo>
                      <a:pt x="220504" y="118919"/>
                    </a:lnTo>
                    <a:cubicBezTo>
                      <a:pt x="220504" y="118919"/>
                      <a:pt x="220504" y="118919"/>
                      <a:pt x="210341" y="118919"/>
                    </a:cubicBezTo>
                    <a:lnTo>
                      <a:pt x="210341" y="118919"/>
                    </a:lnTo>
                    <a:cubicBezTo>
                      <a:pt x="220504" y="98603"/>
                      <a:pt x="230657" y="88440"/>
                      <a:pt x="230657" y="68123"/>
                    </a:cubicBezTo>
                    <a:cubicBezTo>
                      <a:pt x="230657" y="68123"/>
                      <a:pt x="230657" y="68123"/>
                      <a:pt x="230657" y="57960"/>
                    </a:cubicBezTo>
                    <a:lnTo>
                      <a:pt x="230657" y="47797"/>
                    </a:lnTo>
                    <a:lnTo>
                      <a:pt x="230657" y="37633"/>
                    </a:lnTo>
                    <a:cubicBezTo>
                      <a:pt x="230657" y="37633"/>
                      <a:pt x="230657" y="27470"/>
                      <a:pt x="240820" y="27470"/>
                    </a:cubicBezTo>
                    <a:cubicBezTo>
                      <a:pt x="240820" y="27470"/>
                      <a:pt x="240820" y="27470"/>
                      <a:pt x="240820" y="17307"/>
                    </a:cubicBezTo>
                    <a:lnTo>
                      <a:pt x="240820" y="7144"/>
                    </a:lnTo>
                    <a:lnTo>
                      <a:pt x="240820" y="7144"/>
                    </a:lnTo>
                    <a:lnTo>
                      <a:pt x="159544" y="7144"/>
                    </a:lnTo>
                    <a:cubicBezTo>
                      <a:pt x="149381" y="17307"/>
                      <a:pt x="149381" y="17307"/>
                      <a:pt x="139227" y="27461"/>
                    </a:cubicBezTo>
                    <a:cubicBezTo>
                      <a:pt x="139227" y="47797"/>
                      <a:pt x="129073" y="57950"/>
                      <a:pt x="118910" y="68113"/>
                    </a:cubicBezTo>
                    <a:close/>
                  </a:path>
                </a:pathLst>
              </a:custGeom>
              <a:solidFill>
                <a:srgbClr val="F7B6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78F377F-766E-4B97-8E15-9094EB59AFDC}"/>
                  </a:ext>
                </a:extLst>
              </p:cNvPr>
              <p:cNvSpPr/>
              <p:nvPr/>
            </p:nvSpPr>
            <p:spPr>
              <a:xfrm>
                <a:off x="4621545" y="3770022"/>
                <a:ext cx="219076" cy="285749"/>
              </a:xfrm>
              <a:custGeom>
                <a:avLst/>
                <a:gdLst>
                  <a:gd name="connsiteX0" fmla="*/ 204459 w 219075"/>
                  <a:gd name="connsiteY0" fmla="*/ 231495 h 285750"/>
                  <a:gd name="connsiteX1" fmla="*/ 123182 w 219075"/>
                  <a:gd name="connsiteY1" fmla="*/ 282292 h 285750"/>
                  <a:gd name="connsiteX2" fmla="*/ 11426 w 219075"/>
                  <a:gd name="connsiteY2" fmla="*/ 48615 h 285750"/>
                  <a:gd name="connsiteX3" fmla="*/ 204459 w 219075"/>
                  <a:gd name="connsiteY3" fmla="*/ 23149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85750">
                    <a:moveTo>
                      <a:pt x="204459" y="231495"/>
                    </a:moveTo>
                    <a:lnTo>
                      <a:pt x="123182" y="282292"/>
                    </a:lnTo>
                    <a:cubicBezTo>
                      <a:pt x="123182" y="282292"/>
                      <a:pt x="-19054" y="160372"/>
                      <a:pt x="11426" y="48615"/>
                    </a:cubicBezTo>
                    <a:cubicBezTo>
                      <a:pt x="41896" y="-63142"/>
                      <a:pt x="255256" y="68941"/>
                      <a:pt x="204459" y="231495"/>
                    </a:cubicBezTo>
                    <a:close/>
                  </a:path>
                </a:pathLst>
              </a:custGeom>
              <a:solidFill>
                <a:srgbClr val="344A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DB6777E-A4B4-4395-ACE0-F5F52D4482B5}"/>
                  </a:ext>
                </a:extLst>
              </p:cNvPr>
              <p:cNvSpPr/>
              <p:nvPr/>
            </p:nvSpPr>
            <p:spPr>
              <a:xfrm>
                <a:off x="4534376" y="2897081"/>
                <a:ext cx="1190626" cy="1143002"/>
              </a:xfrm>
              <a:custGeom>
                <a:avLst/>
                <a:gdLst>
                  <a:gd name="connsiteX0" fmla="*/ 1185701 w 1190625"/>
                  <a:gd name="connsiteY0" fmla="*/ 687876 h 1143000"/>
                  <a:gd name="connsiteX1" fmla="*/ 972341 w 1190625"/>
                  <a:gd name="connsiteY1" fmla="*/ 870756 h 1143000"/>
                  <a:gd name="connsiteX2" fmla="*/ 921544 w 1190625"/>
                  <a:gd name="connsiteY2" fmla="*/ 962197 h 1143000"/>
                  <a:gd name="connsiteX3" fmla="*/ 799624 w 1190625"/>
                  <a:gd name="connsiteY3" fmla="*/ 1012993 h 1143000"/>
                  <a:gd name="connsiteX4" fmla="*/ 748827 w 1190625"/>
                  <a:gd name="connsiteY4" fmla="*/ 1063790 h 1143000"/>
                  <a:gd name="connsiteX5" fmla="*/ 220504 w 1190625"/>
                  <a:gd name="connsiteY5" fmla="*/ 1145067 h 1143000"/>
                  <a:gd name="connsiteX6" fmla="*/ 281464 w 1190625"/>
                  <a:gd name="connsiteY6" fmla="*/ 1012984 h 1143000"/>
                  <a:gd name="connsiteX7" fmla="*/ 7144 w 1190625"/>
                  <a:gd name="connsiteY7" fmla="*/ 880901 h 1143000"/>
                  <a:gd name="connsiteX8" fmla="*/ 190024 w 1190625"/>
                  <a:gd name="connsiteY8" fmla="*/ 819941 h 1143000"/>
                  <a:gd name="connsiteX9" fmla="*/ 372904 w 1190625"/>
                  <a:gd name="connsiteY9" fmla="*/ 769144 h 1143000"/>
                  <a:gd name="connsiteX10" fmla="*/ 504987 w 1190625"/>
                  <a:gd name="connsiteY10" fmla="*/ 657387 h 1143000"/>
                  <a:gd name="connsiteX11" fmla="*/ 626907 w 1190625"/>
                  <a:gd name="connsiteY11" fmla="*/ 525304 h 1143000"/>
                  <a:gd name="connsiteX12" fmla="*/ 941870 w 1190625"/>
                  <a:gd name="connsiteY12" fmla="*/ 7144 h 1143000"/>
                  <a:gd name="connsiteX13" fmla="*/ 1185701 w 1190625"/>
                  <a:gd name="connsiteY13" fmla="*/ 687876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0625" h="1143000">
                    <a:moveTo>
                      <a:pt x="1185701" y="687876"/>
                    </a:moveTo>
                    <a:cubicBezTo>
                      <a:pt x="1185701" y="687876"/>
                      <a:pt x="982504" y="830113"/>
                      <a:pt x="972341" y="870756"/>
                    </a:cubicBezTo>
                    <a:cubicBezTo>
                      <a:pt x="962177" y="921553"/>
                      <a:pt x="962177" y="931716"/>
                      <a:pt x="921544" y="962197"/>
                    </a:cubicBezTo>
                    <a:cubicBezTo>
                      <a:pt x="880900" y="992676"/>
                      <a:pt x="799624" y="1012993"/>
                      <a:pt x="799624" y="1012993"/>
                    </a:cubicBezTo>
                    <a:cubicBezTo>
                      <a:pt x="799624" y="1012993"/>
                      <a:pt x="809787" y="1043473"/>
                      <a:pt x="748827" y="1063790"/>
                    </a:cubicBezTo>
                    <a:cubicBezTo>
                      <a:pt x="687867" y="1084107"/>
                      <a:pt x="220504" y="1145067"/>
                      <a:pt x="220504" y="1145067"/>
                    </a:cubicBezTo>
                    <a:cubicBezTo>
                      <a:pt x="220504" y="1145067"/>
                      <a:pt x="311944" y="1063790"/>
                      <a:pt x="281464" y="1012984"/>
                    </a:cubicBezTo>
                    <a:cubicBezTo>
                      <a:pt x="250984" y="952024"/>
                      <a:pt x="7144" y="880901"/>
                      <a:pt x="7144" y="880901"/>
                    </a:cubicBezTo>
                    <a:cubicBezTo>
                      <a:pt x="7144" y="880901"/>
                      <a:pt x="88421" y="830104"/>
                      <a:pt x="190024" y="819941"/>
                    </a:cubicBezTo>
                    <a:cubicBezTo>
                      <a:pt x="291627" y="799624"/>
                      <a:pt x="342424" y="769144"/>
                      <a:pt x="372904" y="769144"/>
                    </a:cubicBezTo>
                    <a:cubicBezTo>
                      <a:pt x="403384" y="769144"/>
                      <a:pt x="464344" y="698021"/>
                      <a:pt x="504987" y="657387"/>
                    </a:cubicBezTo>
                    <a:cubicBezTo>
                      <a:pt x="555784" y="616744"/>
                      <a:pt x="626907" y="525304"/>
                      <a:pt x="626907" y="525304"/>
                    </a:cubicBezTo>
                    <a:lnTo>
                      <a:pt x="941870" y="7144"/>
                    </a:lnTo>
                    <a:lnTo>
                      <a:pt x="1185701" y="687876"/>
                    </a:lnTo>
                    <a:close/>
                  </a:path>
                </a:pathLst>
              </a:custGeom>
              <a:solidFill>
                <a:srgbClr val="33878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BAB6BC2-6AC3-413E-B874-2894356B4610}"/>
                  </a:ext>
                </a:extLst>
              </p:cNvPr>
              <p:cNvSpPr/>
              <p:nvPr/>
            </p:nvSpPr>
            <p:spPr>
              <a:xfrm>
                <a:off x="5022066" y="3212055"/>
                <a:ext cx="685801" cy="504826"/>
              </a:xfrm>
              <a:custGeom>
                <a:avLst/>
                <a:gdLst>
                  <a:gd name="connsiteX0" fmla="*/ 565937 w 685800"/>
                  <a:gd name="connsiteY0" fmla="*/ 17307 h 504825"/>
                  <a:gd name="connsiteX1" fmla="*/ 271301 w 685800"/>
                  <a:gd name="connsiteY1" fmla="*/ 7144 h 504825"/>
                  <a:gd name="connsiteX2" fmla="*/ 149380 w 685800"/>
                  <a:gd name="connsiteY2" fmla="*/ 220504 h 504825"/>
                  <a:gd name="connsiteX3" fmla="*/ 27461 w 685800"/>
                  <a:gd name="connsiteY3" fmla="*/ 352587 h 504825"/>
                  <a:gd name="connsiteX4" fmla="*/ 7144 w 685800"/>
                  <a:gd name="connsiteY4" fmla="*/ 372904 h 504825"/>
                  <a:gd name="connsiteX5" fmla="*/ 383067 w 685800"/>
                  <a:gd name="connsiteY5" fmla="*/ 342424 h 504825"/>
                  <a:gd name="connsiteX6" fmla="*/ 484670 w 685800"/>
                  <a:gd name="connsiteY6" fmla="*/ 342424 h 504825"/>
                  <a:gd name="connsiteX7" fmla="*/ 515150 w 685800"/>
                  <a:gd name="connsiteY7" fmla="*/ 413547 h 504825"/>
                  <a:gd name="connsiteX8" fmla="*/ 525313 w 685800"/>
                  <a:gd name="connsiteY8" fmla="*/ 504987 h 504825"/>
                  <a:gd name="connsiteX9" fmla="*/ 687876 w 685800"/>
                  <a:gd name="connsiteY9" fmla="*/ 372904 h 504825"/>
                  <a:gd name="connsiteX10" fmla="*/ 565937 w 685800"/>
                  <a:gd name="connsiteY10" fmla="*/ 17307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00" h="504825">
                    <a:moveTo>
                      <a:pt x="565937" y="17307"/>
                    </a:moveTo>
                    <a:cubicBezTo>
                      <a:pt x="464334" y="7144"/>
                      <a:pt x="372894" y="7144"/>
                      <a:pt x="271301" y="7144"/>
                    </a:cubicBezTo>
                    <a:lnTo>
                      <a:pt x="149380" y="220504"/>
                    </a:lnTo>
                    <a:cubicBezTo>
                      <a:pt x="149380" y="220504"/>
                      <a:pt x="78257" y="311944"/>
                      <a:pt x="27461" y="352587"/>
                    </a:cubicBezTo>
                    <a:cubicBezTo>
                      <a:pt x="17297" y="362750"/>
                      <a:pt x="17297" y="362750"/>
                      <a:pt x="7144" y="372904"/>
                    </a:cubicBezTo>
                    <a:cubicBezTo>
                      <a:pt x="139227" y="383067"/>
                      <a:pt x="261147" y="372904"/>
                      <a:pt x="383067" y="342424"/>
                    </a:cubicBezTo>
                    <a:cubicBezTo>
                      <a:pt x="413547" y="332260"/>
                      <a:pt x="454190" y="322107"/>
                      <a:pt x="484670" y="342424"/>
                    </a:cubicBezTo>
                    <a:cubicBezTo>
                      <a:pt x="504987" y="362741"/>
                      <a:pt x="515150" y="393221"/>
                      <a:pt x="515150" y="413547"/>
                    </a:cubicBezTo>
                    <a:cubicBezTo>
                      <a:pt x="515150" y="444027"/>
                      <a:pt x="525313" y="474507"/>
                      <a:pt x="525313" y="504987"/>
                    </a:cubicBezTo>
                    <a:cubicBezTo>
                      <a:pt x="586273" y="444027"/>
                      <a:pt x="687876" y="372904"/>
                      <a:pt x="687876" y="372904"/>
                    </a:cubicBezTo>
                    <a:lnTo>
                      <a:pt x="565937" y="17307"/>
                    </a:lnTo>
                    <a:close/>
                  </a:path>
                </a:pathLst>
              </a:custGeom>
              <a:solidFill>
                <a:srgbClr val="2A6E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6E73DDA-147A-4B6F-8791-E951109FE028}"/>
                  </a:ext>
                </a:extLst>
              </p:cNvPr>
              <p:cNvSpPr/>
              <p:nvPr/>
            </p:nvSpPr>
            <p:spPr>
              <a:xfrm>
                <a:off x="4956578" y="1861803"/>
                <a:ext cx="1028699" cy="895350"/>
              </a:xfrm>
              <a:custGeom>
                <a:avLst/>
                <a:gdLst>
                  <a:gd name="connsiteX0" fmla="*/ 31978 w 1028700"/>
                  <a:gd name="connsiteY0" fmla="*/ 16273 h 895350"/>
                  <a:gd name="connsiteX1" fmla="*/ 11661 w 1028700"/>
                  <a:gd name="connsiteY1" fmla="*/ 117876 h 895350"/>
                  <a:gd name="connsiteX2" fmla="*/ 11661 w 1028700"/>
                  <a:gd name="connsiteY2" fmla="*/ 219479 h 895350"/>
                  <a:gd name="connsiteX3" fmla="*/ 72621 w 1028700"/>
                  <a:gd name="connsiteY3" fmla="*/ 290602 h 895350"/>
                  <a:gd name="connsiteX4" fmla="*/ 31978 w 1028700"/>
                  <a:gd name="connsiteY4" fmla="*/ 443002 h 895350"/>
                  <a:gd name="connsiteX5" fmla="*/ 92938 w 1028700"/>
                  <a:gd name="connsiteY5" fmla="*/ 493799 h 895350"/>
                  <a:gd name="connsiteX6" fmla="*/ 113254 w 1028700"/>
                  <a:gd name="connsiteY6" fmla="*/ 564922 h 895350"/>
                  <a:gd name="connsiteX7" fmla="*/ 113254 w 1028700"/>
                  <a:gd name="connsiteY7" fmla="*/ 605565 h 895350"/>
                  <a:gd name="connsiteX8" fmla="*/ 143734 w 1028700"/>
                  <a:gd name="connsiteY8" fmla="*/ 717322 h 895350"/>
                  <a:gd name="connsiteX9" fmla="*/ 285971 w 1028700"/>
                  <a:gd name="connsiteY9" fmla="*/ 747802 h 895350"/>
                  <a:gd name="connsiteX10" fmla="*/ 428208 w 1028700"/>
                  <a:gd name="connsiteY10" fmla="*/ 697005 h 895350"/>
                  <a:gd name="connsiteX11" fmla="*/ 651731 w 1028700"/>
                  <a:gd name="connsiteY11" fmla="*/ 869722 h 895350"/>
                  <a:gd name="connsiteX12" fmla="*/ 763488 w 1028700"/>
                  <a:gd name="connsiteY12" fmla="*/ 890039 h 895350"/>
                  <a:gd name="connsiteX13" fmla="*/ 1027645 w 1028700"/>
                  <a:gd name="connsiteY13" fmla="*/ 534442 h 895350"/>
                  <a:gd name="connsiteX14" fmla="*/ 895562 w 1028700"/>
                  <a:gd name="connsiteY14" fmla="*/ 249959 h 895350"/>
                  <a:gd name="connsiteX15" fmla="*/ 31978 w 1028700"/>
                  <a:gd name="connsiteY15" fmla="*/ 16273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28700" h="895350">
                    <a:moveTo>
                      <a:pt x="31978" y="16273"/>
                    </a:moveTo>
                    <a:lnTo>
                      <a:pt x="11661" y="117876"/>
                    </a:lnTo>
                    <a:cubicBezTo>
                      <a:pt x="11661" y="117876"/>
                      <a:pt x="1497" y="199153"/>
                      <a:pt x="11661" y="219479"/>
                    </a:cubicBezTo>
                    <a:cubicBezTo>
                      <a:pt x="21824" y="239805"/>
                      <a:pt x="72621" y="270276"/>
                      <a:pt x="72621" y="290602"/>
                    </a:cubicBezTo>
                    <a:cubicBezTo>
                      <a:pt x="72621" y="310929"/>
                      <a:pt x="31978" y="443002"/>
                      <a:pt x="31978" y="443002"/>
                    </a:cubicBezTo>
                    <a:cubicBezTo>
                      <a:pt x="31978" y="443002"/>
                      <a:pt x="21814" y="493799"/>
                      <a:pt x="92938" y="493799"/>
                    </a:cubicBezTo>
                    <a:cubicBezTo>
                      <a:pt x="92938" y="493799"/>
                      <a:pt x="72621" y="575076"/>
                      <a:pt x="113254" y="564922"/>
                    </a:cubicBezTo>
                    <a:cubicBezTo>
                      <a:pt x="113254" y="564922"/>
                      <a:pt x="92938" y="585239"/>
                      <a:pt x="113254" y="605565"/>
                    </a:cubicBezTo>
                    <a:cubicBezTo>
                      <a:pt x="133571" y="625892"/>
                      <a:pt x="143734" y="686842"/>
                      <a:pt x="143734" y="717322"/>
                    </a:cubicBezTo>
                    <a:cubicBezTo>
                      <a:pt x="133571" y="747802"/>
                      <a:pt x="214858" y="768119"/>
                      <a:pt x="285971" y="747802"/>
                    </a:cubicBezTo>
                    <a:cubicBezTo>
                      <a:pt x="367248" y="727485"/>
                      <a:pt x="428208" y="697005"/>
                      <a:pt x="428208" y="697005"/>
                    </a:cubicBezTo>
                    <a:cubicBezTo>
                      <a:pt x="428208" y="697005"/>
                      <a:pt x="550128" y="839242"/>
                      <a:pt x="651731" y="869722"/>
                    </a:cubicBezTo>
                    <a:cubicBezTo>
                      <a:pt x="763488" y="890039"/>
                      <a:pt x="763488" y="890039"/>
                      <a:pt x="763488" y="890039"/>
                    </a:cubicBezTo>
                    <a:lnTo>
                      <a:pt x="1027645" y="534442"/>
                    </a:lnTo>
                    <a:cubicBezTo>
                      <a:pt x="1027645" y="534442"/>
                      <a:pt x="915888" y="371879"/>
                      <a:pt x="895562" y="249959"/>
                    </a:cubicBezTo>
                    <a:cubicBezTo>
                      <a:pt x="895581" y="138193"/>
                      <a:pt x="153897" y="-34524"/>
                      <a:pt x="31978" y="16273"/>
                    </a:cubicBezTo>
                    <a:close/>
                  </a:path>
                </a:pathLst>
              </a:custGeom>
              <a:solidFill>
                <a:srgbClr val="FFF2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2274E85-4767-40EE-A1F0-27E70337A631}"/>
                  </a:ext>
                </a:extLst>
              </p:cNvPr>
              <p:cNvSpPr/>
              <p:nvPr/>
            </p:nvSpPr>
            <p:spPr>
              <a:xfrm>
                <a:off x="5387816" y="2338288"/>
                <a:ext cx="219076" cy="342901"/>
              </a:xfrm>
              <a:custGeom>
                <a:avLst/>
                <a:gdLst>
                  <a:gd name="connsiteX0" fmla="*/ 7144 w 219075"/>
                  <a:gd name="connsiteY0" fmla="*/ 230667 h 342900"/>
                  <a:gd name="connsiteX1" fmla="*/ 129064 w 219075"/>
                  <a:gd name="connsiteY1" fmla="*/ 342424 h 342900"/>
                  <a:gd name="connsiteX2" fmla="*/ 220504 w 219075"/>
                  <a:gd name="connsiteY2" fmla="*/ 7144 h 342900"/>
                  <a:gd name="connsiteX3" fmla="*/ 7144 w 219075"/>
                  <a:gd name="connsiteY3" fmla="*/ 23066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342900">
                    <a:moveTo>
                      <a:pt x="7144" y="230667"/>
                    </a:moveTo>
                    <a:cubicBezTo>
                      <a:pt x="7144" y="230667"/>
                      <a:pt x="57941" y="291627"/>
                      <a:pt x="129064" y="342424"/>
                    </a:cubicBezTo>
                    <a:cubicBezTo>
                      <a:pt x="190024" y="210341"/>
                      <a:pt x="220504" y="7144"/>
                      <a:pt x="220504" y="7144"/>
                    </a:cubicBezTo>
                    <a:cubicBezTo>
                      <a:pt x="139227" y="129073"/>
                      <a:pt x="7144" y="230667"/>
                      <a:pt x="7144" y="230667"/>
                    </a:cubicBezTo>
                    <a:close/>
                  </a:path>
                </a:pathLst>
              </a:custGeom>
              <a:solidFill>
                <a:srgbClr val="FFE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4429A30-2C90-4DCE-B15E-064F9FFA210D}"/>
                  </a:ext>
                </a:extLst>
              </p:cNvPr>
              <p:cNvSpPr/>
              <p:nvPr/>
            </p:nvSpPr>
            <p:spPr>
              <a:xfrm>
                <a:off x="5474871" y="2257011"/>
                <a:ext cx="1543050" cy="2200276"/>
              </a:xfrm>
              <a:custGeom>
                <a:avLst/>
                <a:gdLst>
                  <a:gd name="connsiteX0" fmla="*/ 1535530 w 1543050"/>
                  <a:gd name="connsiteY0" fmla="*/ 2201704 h 2200275"/>
                  <a:gd name="connsiteX1" fmla="*/ 885286 w 1543050"/>
                  <a:gd name="connsiteY1" fmla="*/ 2201704 h 2200275"/>
                  <a:gd name="connsiteX2" fmla="*/ 245206 w 1543050"/>
                  <a:gd name="connsiteY2" fmla="*/ 2201704 h 2200275"/>
                  <a:gd name="connsiteX3" fmla="*/ 123286 w 1543050"/>
                  <a:gd name="connsiteY3" fmla="*/ 1338101 h 2200275"/>
                  <a:gd name="connsiteX4" fmla="*/ 21683 w 1543050"/>
                  <a:gd name="connsiteY4" fmla="*/ 637061 h 2200275"/>
                  <a:gd name="connsiteX5" fmla="*/ 499200 w 1543050"/>
                  <a:gd name="connsiteY5" fmla="*/ 7144 h 2200275"/>
                  <a:gd name="connsiteX6" fmla="*/ 580477 w 1543050"/>
                  <a:gd name="connsiteY6" fmla="*/ 57941 h 2200275"/>
                  <a:gd name="connsiteX7" fmla="*/ 793837 w 1543050"/>
                  <a:gd name="connsiteY7" fmla="*/ 129064 h 2200275"/>
                  <a:gd name="connsiteX8" fmla="*/ 1210394 w 1543050"/>
                  <a:gd name="connsiteY8" fmla="*/ 677704 h 2200275"/>
                  <a:gd name="connsiteX9" fmla="*/ 1301834 w 1543050"/>
                  <a:gd name="connsiteY9" fmla="*/ 1358427 h 2200275"/>
                  <a:gd name="connsiteX10" fmla="*/ 1362794 w 1543050"/>
                  <a:gd name="connsiteY10" fmla="*/ 1653064 h 2200275"/>
                  <a:gd name="connsiteX11" fmla="*/ 1393274 w 1543050"/>
                  <a:gd name="connsiteY11" fmla="*/ 1774984 h 2200275"/>
                  <a:gd name="connsiteX12" fmla="*/ 1535530 w 1543050"/>
                  <a:gd name="connsiteY12" fmla="*/ 2201704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3050" h="2200275">
                    <a:moveTo>
                      <a:pt x="1535530" y="2201704"/>
                    </a:moveTo>
                    <a:lnTo>
                      <a:pt x="885286" y="2201704"/>
                    </a:lnTo>
                    <a:lnTo>
                      <a:pt x="245206" y="2201704"/>
                    </a:lnTo>
                    <a:cubicBezTo>
                      <a:pt x="245206" y="2201704"/>
                      <a:pt x="326483" y="1724187"/>
                      <a:pt x="123286" y="1338101"/>
                    </a:cubicBezTo>
                    <a:cubicBezTo>
                      <a:pt x="1366" y="1073944"/>
                      <a:pt x="-8797" y="748818"/>
                      <a:pt x="21683" y="637061"/>
                    </a:cubicBezTo>
                    <a:cubicBezTo>
                      <a:pt x="52163" y="515141"/>
                      <a:pt x="499200" y="7144"/>
                      <a:pt x="499200" y="7144"/>
                    </a:cubicBezTo>
                    <a:cubicBezTo>
                      <a:pt x="499200" y="17307"/>
                      <a:pt x="580477" y="57941"/>
                      <a:pt x="580477" y="57941"/>
                    </a:cubicBezTo>
                    <a:cubicBezTo>
                      <a:pt x="580477" y="57941"/>
                      <a:pt x="661754" y="47777"/>
                      <a:pt x="793837" y="129064"/>
                    </a:cubicBezTo>
                    <a:cubicBezTo>
                      <a:pt x="925920" y="210341"/>
                      <a:pt x="1169760" y="504987"/>
                      <a:pt x="1210394" y="677704"/>
                    </a:cubicBezTo>
                    <a:cubicBezTo>
                      <a:pt x="1251037" y="840267"/>
                      <a:pt x="1281517" y="1206027"/>
                      <a:pt x="1301834" y="1358427"/>
                    </a:cubicBezTo>
                    <a:cubicBezTo>
                      <a:pt x="1322150" y="1510827"/>
                      <a:pt x="1352631" y="1581950"/>
                      <a:pt x="1362794" y="1653064"/>
                    </a:cubicBezTo>
                    <a:cubicBezTo>
                      <a:pt x="1362794" y="1724187"/>
                      <a:pt x="1362794" y="1744504"/>
                      <a:pt x="1393274" y="1774984"/>
                    </a:cubicBezTo>
                    <a:cubicBezTo>
                      <a:pt x="1413610" y="1795310"/>
                      <a:pt x="1545693" y="2049304"/>
                      <a:pt x="1535530" y="2201704"/>
                    </a:cubicBezTo>
                    <a:close/>
                  </a:path>
                </a:pathLst>
              </a:custGeom>
              <a:solidFill>
                <a:srgbClr val="2A6E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372813C-114E-4A6B-9E46-169C351AE783}"/>
                  </a:ext>
                </a:extLst>
              </p:cNvPr>
              <p:cNvSpPr/>
              <p:nvPr/>
            </p:nvSpPr>
            <p:spPr>
              <a:xfrm>
                <a:off x="5447905" y="2175733"/>
                <a:ext cx="561974" cy="1209675"/>
              </a:xfrm>
              <a:custGeom>
                <a:avLst/>
                <a:gdLst>
                  <a:gd name="connsiteX0" fmla="*/ 79138 w 561975"/>
                  <a:gd name="connsiteY0" fmla="*/ 1206027 h 1209675"/>
                  <a:gd name="connsiteX1" fmla="*/ 119782 w 561975"/>
                  <a:gd name="connsiteY1" fmla="*/ 667550 h 1209675"/>
                  <a:gd name="connsiteX2" fmla="*/ 556665 w 561975"/>
                  <a:gd name="connsiteY2" fmla="*/ 108747 h 1209675"/>
                  <a:gd name="connsiteX3" fmla="*/ 455062 w 561975"/>
                  <a:gd name="connsiteY3" fmla="*/ 7144 h 1209675"/>
                  <a:gd name="connsiteX4" fmla="*/ 312825 w 561975"/>
                  <a:gd name="connsiteY4" fmla="*/ 159544 h 1209675"/>
                  <a:gd name="connsiteX5" fmla="*/ 129945 w 561975"/>
                  <a:gd name="connsiteY5" fmla="*/ 444027 h 1209675"/>
                  <a:gd name="connsiteX6" fmla="*/ 8025 w 561975"/>
                  <a:gd name="connsiteY6" fmla="*/ 799624 h 1209675"/>
                  <a:gd name="connsiteX7" fmla="*/ 79138 w 561975"/>
                  <a:gd name="connsiteY7" fmla="*/ 1206027 h 120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1975" h="1209675">
                    <a:moveTo>
                      <a:pt x="79138" y="1206027"/>
                    </a:moveTo>
                    <a:cubicBezTo>
                      <a:pt x="79138" y="1206027"/>
                      <a:pt x="38495" y="819950"/>
                      <a:pt x="119782" y="667550"/>
                    </a:cubicBezTo>
                    <a:cubicBezTo>
                      <a:pt x="201058" y="525313"/>
                      <a:pt x="465225" y="179870"/>
                      <a:pt x="556665" y="108747"/>
                    </a:cubicBezTo>
                    <a:lnTo>
                      <a:pt x="455062" y="7144"/>
                    </a:lnTo>
                    <a:cubicBezTo>
                      <a:pt x="455062" y="7144"/>
                      <a:pt x="373785" y="88421"/>
                      <a:pt x="312825" y="159544"/>
                    </a:cubicBezTo>
                    <a:cubicBezTo>
                      <a:pt x="251865" y="230667"/>
                      <a:pt x="180741" y="322107"/>
                      <a:pt x="129945" y="444027"/>
                    </a:cubicBezTo>
                    <a:cubicBezTo>
                      <a:pt x="68985" y="576110"/>
                      <a:pt x="18188" y="647224"/>
                      <a:pt x="8025" y="799624"/>
                    </a:cubicBezTo>
                    <a:cubicBezTo>
                      <a:pt x="-2148" y="941861"/>
                      <a:pt x="79138" y="1206027"/>
                      <a:pt x="79138" y="1206027"/>
                    </a:cubicBezTo>
                    <a:close/>
                  </a:path>
                </a:pathLst>
              </a:custGeom>
              <a:solidFill>
                <a:srgbClr val="2A6E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9607C60-E6EA-4201-B38A-142548388DD5}"/>
                  </a:ext>
                </a:extLst>
              </p:cNvPr>
              <p:cNvSpPr/>
              <p:nvPr/>
            </p:nvSpPr>
            <p:spPr>
              <a:xfrm>
                <a:off x="3335502" y="3075763"/>
                <a:ext cx="1019176" cy="447676"/>
              </a:xfrm>
              <a:custGeom>
                <a:avLst/>
                <a:gdLst>
                  <a:gd name="connsiteX0" fmla="*/ 1012974 w 1019175"/>
                  <a:gd name="connsiteY0" fmla="*/ 356792 h 447675"/>
                  <a:gd name="connsiteX1" fmla="*/ 769134 w 1019175"/>
                  <a:gd name="connsiteY1" fmla="*/ 295833 h 447675"/>
                  <a:gd name="connsiteX2" fmla="*/ 657377 w 1019175"/>
                  <a:gd name="connsiteY2" fmla="*/ 305996 h 447675"/>
                  <a:gd name="connsiteX3" fmla="*/ 454181 w 1019175"/>
                  <a:gd name="connsiteY3" fmla="*/ 336476 h 447675"/>
                  <a:gd name="connsiteX4" fmla="*/ 281464 w 1019175"/>
                  <a:gd name="connsiteY4" fmla="*/ 326313 h 447675"/>
                  <a:gd name="connsiteX5" fmla="*/ 200187 w 1019175"/>
                  <a:gd name="connsiteY5" fmla="*/ 356792 h 447675"/>
                  <a:gd name="connsiteX6" fmla="*/ 169707 w 1019175"/>
                  <a:gd name="connsiteY6" fmla="*/ 397436 h 447675"/>
                  <a:gd name="connsiteX7" fmla="*/ 139227 w 1019175"/>
                  <a:gd name="connsiteY7" fmla="*/ 448232 h 447675"/>
                  <a:gd name="connsiteX8" fmla="*/ 118910 w 1019175"/>
                  <a:gd name="connsiteY8" fmla="*/ 417753 h 447675"/>
                  <a:gd name="connsiteX9" fmla="*/ 108747 w 1019175"/>
                  <a:gd name="connsiteY9" fmla="*/ 377109 h 447675"/>
                  <a:gd name="connsiteX10" fmla="*/ 139227 w 1019175"/>
                  <a:gd name="connsiteY10" fmla="*/ 295833 h 447675"/>
                  <a:gd name="connsiteX11" fmla="*/ 220504 w 1019175"/>
                  <a:gd name="connsiteY11" fmla="*/ 255189 h 447675"/>
                  <a:gd name="connsiteX12" fmla="*/ 210341 w 1019175"/>
                  <a:gd name="connsiteY12" fmla="*/ 245026 h 447675"/>
                  <a:gd name="connsiteX13" fmla="*/ 118901 w 1019175"/>
                  <a:gd name="connsiteY13" fmla="*/ 255189 h 447675"/>
                  <a:gd name="connsiteX14" fmla="*/ 108737 w 1019175"/>
                  <a:gd name="connsiteY14" fmla="*/ 265352 h 447675"/>
                  <a:gd name="connsiteX15" fmla="*/ 129054 w 1019175"/>
                  <a:gd name="connsiteY15" fmla="*/ 295833 h 447675"/>
                  <a:gd name="connsiteX16" fmla="*/ 108737 w 1019175"/>
                  <a:gd name="connsiteY16" fmla="*/ 346629 h 447675"/>
                  <a:gd name="connsiteX17" fmla="*/ 57941 w 1019175"/>
                  <a:gd name="connsiteY17" fmla="*/ 316149 h 447675"/>
                  <a:gd name="connsiteX18" fmla="*/ 7144 w 1019175"/>
                  <a:gd name="connsiteY18" fmla="*/ 72309 h 447675"/>
                  <a:gd name="connsiteX19" fmla="*/ 88421 w 1019175"/>
                  <a:gd name="connsiteY19" fmla="*/ 41829 h 447675"/>
                  <a:gd name="connsiteX20" fmla="*/ 210341 w 1019175"/>
                  <a:gd name="connsiteY20" fmla="*/ 21513 h 447675"/>
                  <a:gd name="connsiteX21" fmla="*/ 352577 w 1019175"/>
                  <a:gd name="connsiteY21" fmla="*/ 11349 h 447675"/>
                  <a:gd name="connsiteX22" fmla="*/ 565938 w 1019175"/>
                  <a:gd name="connsiteY22" fmla="*/ 62146 h 447675"/>
                  <a:gd name="connsiteX23" fmla="*/ 921534 w 1019175"/>
                  <a:gd name="connsiteY23" fmla="*/ 72309 h 447675"/>
                  <a:gd name="connsiteX24" fmla="*/ 1012974 w 1019175"/>
                  <a:gd name="connsiteY24" fmla="*/ 356792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9175" h="447675">
                    <a:moveTo>
                      <a:pt x="1012974" y="356792"/>
                    </a:moveTo>
                    <a:cubicBezTo>
                      <a:pt x="1012974" y="356792"/>
                      <a:pt x="830094" y="305996"/>
                      <a:pt x="769134" y="295833"/>
                    </a:cubicBezTo>
                    <a:cubicBezTo>
                      <a:pt x="708174" y="285669"/>
                      <a:pt x="687857" y="285669"/>
                      <a:pt x="657377" y="305996"/>
                    </a:cubicBezTo>
                    <a:cubicBezTo>
                      <a:pt x="616734" y="326313"/>
                      <a:pt x="576101" y="336476"/>
                      <a:pt x="454181" y="336476"/>
                    </a:cubicBezTo>
                    <a:cubicBezTo>
                      <a:pt x="332261" y="336476"/>
                      <a:pt x="281464" y="326313"/>
                      <a:pt x="281464" y="326313"/>
                    </a:cubicBezTo>
                    <a:cubicBezTo>
                      <a:pt x="281464" y="326313"/>
                      <a:pt x="220504" y="346629"/>
                      <a:pt x="200187" y="356792"/>
                    </a:cubicBezTo>
                    <a:lnTo>
                      <a:pt x="169707" y="397436"/>
                    </a:lnTo>
                    <a:cubicBezTo>
                      <a:pt x="169707" y="397436"/>
                      <a:pt x="190024" y="458396"/>
                      <a:pt x="139227" y="448232"/>
                    </a:cubicBezTo>
                    <a:lnTo>
                      <a:pt x="118910" y="417753"/>
                    </a:lnTo>
                    <a:cubicBezTo>
                      <a:pt x="118910" y="417753"/>
                      <a:pt x="98593" y="397436"/>
                      <a:pt x="108747" y="377109"/>
                    </a:cubicBezTo>
                    <a:cubicBezTo>
                      <a:pt x="118901" y="356783"/>
                      <a:pt x="129064" y="305986"/>
                      <a:pt x="139227" y="295833"/>
                    </a:cubicBezTo>
                    <a:cubicBezTo>
                      <a:pt x="149390" y="285669"/>
                      <a:pt x="220504" y="255189"/>
                      <a:pt x="220504" y="255189"/>
                    </a:cubicBezTo>
                    <a:lnTo>
                      <a:pt x="210341" y="245026"/>
                    </a:lnTo>
                    <a:cubicBezTo>
                      <a:pt x="210341" y="245026"/>
                      <a:pt x="149381" y="255189"/>
                      <a:pt x="118901" y="255189"/>
                    </a:cubicBezTo>
                    <a:lnTo>
                      <a:pt x="108737" y="265352"/>
                    </a:lnTo>
                    <a:cubicBezTo>
                      <a:pt x="108737" y="265352"/>
                      <a:pt x="129054" y="275516"/>
                      <a:pt x="129054" y="295833"/>
                    </a:cubicBezTo>
                    <a:cubicBezTo>
                      <a:pt x="129054" y="305996"/>
                      <a:pt x="108737" y="346629"/>
                      <a:pt x="108737" y="346629"/>
                    </a:cubicBezTo>
                    <a:cubicBezTo>
                      <a:pt x="108737" y="346629"/>
                      <a:pt x="68094" y="336466"/>
                      <a:pt x="57941" y="316149"/>
                    </a:cubicBezTo>
                    <a:cubicBezTo>
                      <a:pt x="47777" y="295833"/>
                      <a:pt x="7144" y="72309"/>
                      <a:pt x="7144" y="72309"/>
                    </a:cubicBezTo>
                    <a:cubicBezTo>
                      <a:pt x="7144" y="72309"/>
                      <a:pt x="47787" y="41829"/>
                      <a:pt x="88421" y="41829"/>
                    </a:cubicBezTo>
                    <a:cubicBezTo>
                      <a:pt x="129064" y="31666"/>
                      <a:pt x="179861" y="31666"/>
                      <a:pt x="210341" y="21513"/>
                    </a:cubicBezTo>
                    <a:cubicBezTo>
                      <a:pt x="240821" y="11349"/>
                      <a:pt x="311944" y="1196"/>
                      <a:pt x="352577" y="11349"/>
                    </a:cubicBezTo>
                    <a:cubicBezTo>
                      <a:pt x="393221" y="21513"/>
                      <a:pt x="545621" y="62146"/>
                      <a:pt x="565938" y="62146"/>
                    </a:cubicBezTo>
                    <a:cubicBezTo>
                      <a:pt x="586254" y="62146"/>
                      <a:pt x="921534" y="72309"/>
                      <a:pt x="921534" y="72309"/>
                    </a:cubicBezTo>
                    <a:lnTo>
                      <a:pt x="1012974" y="356792"/>
                    </a:lnTo>
                    <a:close/>
                  </a:path>
                </a:pathLst>
              </a:custGeom>
              <a:solidFill>
                <a:srgbClr val="FFF2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AD4C2BC-2200-400F-955D-BA47B0AB339B}"/>
                  </a:ext>
                </a:extLst>
              </p:cNvPr>
              <p:cNvSpPr/>
              <p:nvPr/>
            </p:nvSpPr>
            <p:spPr>
              <a:xfrm>
                <a:off x="3335493" y="3212046"/>
                <a:ext cx="209550" cy="47626"/>
              </a:xfrm>
              <a:custGeom>
                <a:avLst/>
                <a:gdLst>
                  <a:gd name="connsiteX0" fmla="*/ 7144 w 209550"/>
                  <a:gd name="connsiteY0" fmla="*/ 47797 h 47625"/>
                  <a:gd name="connsiteX1" fmla="*/ 7144 w 209550"/>
                  <a:gd name="connsiteY1" fmla="*/ 47797 h 47625"/>
                  <a:gd name="connsiteX2" fmla="*/ 37624 w 209550"/>
                  <a:gd name="connsiteY2" fmla="*/ 37633 h 47625"/>
                  <a:gd name="connsiteX3" fmla="*/ 68104 w 209550"/>
                  <a:gd name="connsiteY3" fmla="*/ 27470 h 47625"/>
                  <a:gd name="connsiteX4" fmla="*/ 108747 w 209550"/>
                  <a:gd name="connsiteY4" fmla="*/ 17307 h 47625"/>
                  <a:gd name="connsiteX5" fmla="*/ 179870 w 209550"/>
                  <a:gd name="connsiteY5" fmla="*/ 7144 h 47625"/>
                  <a:gd name="connsiteX6" fmla="*/ 210350 w 209550"/>
                  <a:gd name="connsiteY6" fmla="*/ 7144 h 47625"/>
                  <a:gd name="connsiteX7" fmla="*/ 200187 w 209550"/>
                  <a:gd name="connsiteY7" fmla="*/ 7144 h 47625"/>
                  <a:gd name="connsiteX8" fmla="*/ 179870 w 209550"/>
                  <a:gd name="connsiteY8" fmla="*/ 17307 h 47625"/>
                  <a:gd name="connsiteX9" fmla="*/ 149390 w 209550"/>
                  <a:gd name="connsiteY9" fmla="*/ 27470 h 47625"/>
                  <a:gd name="connsiteX10" fmla="*/ 108747 w 209550"/>
                  <a:gd name="connsiteY10" fmla="*/ 27470 h 47625"/>
                  <a:gd name="connsiteX11" fmla="*/ 37624 w 209550"/>
                  <a:gd name="connsiteY11" fmla="*/ 37633 h 47625"/>
                  <a:gd name="connsiteX12" fmla="*/ 7144 w 209550"/>
                  <a:gd name="connsiteY12" fmla="*/ 4779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550" h="47625">
                    <a:moveTo>
                      <a:pt x="7144" y="47797"/>
                    </a:moveTo>
                    <a:lnTo>
                      <a:pt x="7144" y="47797"/>
                    </a:lnTo>
                    <a:cubicBezTo>
                      <a:pt x="17307" y="37633"/>
                      <a:pt x="27461" y="37633"/>
                      <a:pt x="37624" y="37633"/>
                    </a:cubicBezTo>
                    <a:cubicBezTo>
                      <a:pt x="47787" y="37633"/>
                      <a:pt x="57941" y="27470"/>
                      <a:pt x="68104" y="27470"/>
                    </a:cubicBezTo>
                    <a:cubicBezTo>
                      <a:pt x="78267" y="27470"/>
                      <a:pt x="88421" y="27470"/>
                      <a:pt x="108747" y="17307"/>
                    </a:cubicBezTo>
                    <a:cubicBezTo>
                      <a:pt x="129064" y="17307"/>
                      <a:pt x="159544" y="17307"/>
                      <a:pt x="179870" y="7144"/>
                    </a:cubicBezTo>
                    <a:cubicBezTo>
                      <a:pt x="200187" y="7144"/>
                      <a:pt x="210350" y="7144"/>
                      <a:pt x="210350" y="7144"/>
                    </a:cubicBezTo>
                    <a:cubicBezTo>
                      <a:pt x="210350" y="7144"/>
                      <a:pt x="210350" y="7144"/>
                      <a:pt x="200187" y="7144"/>
                    </a:cubicBezTo>
                    <a:cubicBezTo>
                      <a:pt x="190024" y="7144"/>
                      <a:pt x="190024" y="7144"/>
                      <a:pt x="179870" y="17307"/>
                    </a:cubicBezTo>
                    <a:cubicBezTo>
                      <a:pt x="169707" y="17307"/>
                      <a:pt x="159553" y="17307"/>
                      <a:pt x="149390" y="27470"/>
                    </a:cubicBezTo>
                    <a:cubicBezTo>
                      <a:pt x="139227" y="27470"/>
                      <a:pt x="129073" y="27470"/>
                      <a:pt x="108747" y="27470"/>
                    </a:cubicBezTo>
                    <a:cubicBezTo>
                      <a:pt x="88421" y="27470"/>
                      <a:pt x="57950" y="37633"/>
                      <a:pt x="37624" y="37633"/>
                    </a:cubicBezTo>
                    <a:cubicBezTo>
                      <a:pt x="17307" y="37633"/>
                      <a:pt x="7144" y="47797"/>
                      <a:pt x="7144" y="47797"/>
                    </a:cubicBezTo>
                    <a:close/>
                  </a:path>
                </a:pathLst>
              </a:custGeom>
              <a:solidFill>
                <a:srgbClr val="F7B6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C69A8AE-9FE1-4609-BE9E-3DB4343E8C5C}"/>
                  </a:ext>
                </a:extLst>
              </p:cNvPr>
              <p:cNvSpPr/>
              <p:nvPr/>
            </p:nvSpPr>
            <p:spPr>
              <a:xfrm>
                <a:off x="3335502" y="3120615"/>
                <a:ext cx="209550" cy="47626"/>
              </a:xfrm>
              <a:custGeom>
                <a:avLst/>
                <a:gdLst>
                  <a:gd name="connsiteX0" fmla="*/ 210341 w 209550"/>
                  <a:gd name="connsiteY0" fmla="*/ 7144 h 47625"/>
                  <a:gd name="connsiteX1" fmla="*/ 210341 w 209550"/>
                  <a:gd name="connsiteY1" fmla="*/ 7144 h 47625"/>
                  <a:gd name="connsiteX2" fmla="*/ 179861 w 209550"/>
                  <a:gd name="connsiteY2" fmla="*/ 17307 h 47625"/>
                  <a:gd name="connsiteX3" fmla="*/ 149381 w 209550"/>
                  <a:gd name="connsiteY3" fmla="*/ 27470 h 47625"/>
                  <a:gd name="connsiteX4" fmla="*/ 108737 w 209550"/>
                  <a:gd name="connsiteY4" fmla="*/ 27470 h 47625"/>
                  <a:gd name="connsiteX5" fmla="*/ 88421 w 209550"/>
                  <a:gd name="connsiteY5" fmla="*/ 27470 h 47625"/>
                  <a:gd name="connsiteX6" fmla="*/ 68104 w 209550"/>
                  <a:gd name="connsiteY6" fmla="*/ 27470 h 47625"/>
                  <a:gd name="connsiteX7" fmla="*/ 37624 w 209550"/>
                  <a:gd name="connsiteY7" fmla="*/ 37633 h 47625"/>
                  <a:gd name="connsiteX8" fmla="*/ 7144 w 209550"/>
                  <a:gd name="connsiteY8" fmla="*/ 47797 h 47625"/>
                  <a:gd name="connsiteX9" fmla="*/ 17307 w 209550"/>
                  <a:gd name="connsiteY9" fmla="*/ 47797 h 47625"/>
                  <a:gd name="connsiteX10" fmla="*/ 37624 w 209550"/>
                  <a:gd name="connsiteY10" fmla="*/ 37633 h 47625"/>
                  <a:gd name="connsiteX11" fmla="*/ 68104 w 209550"/>
                  <a:gd name="connsiteY11" fmla="*/ 27470 h 47625"/>
                  <a:gd name="connsiteX12" fmla="*/ 88421 w 209550"/>
                  <a:gd name="connsiteY12" fmla="*/ 27470 h 47625"/>
                  <a:gd name="connsiteX13" fmla="*/ 108737 w 209550"/>
                  <a:gd name="connsiteY13" fmla="*/ 27470 h 47625"/>
                  <a:gd name="connsiteX14" fmla="*/ 129054 w 209550"/>
                  <a:gd name="connsiteY14" fmla="*/ 27470 h 47625"/>
                  <a:gd name="connsiteX15" fmla="*/ 149371 w 209550"/>
                  <a:gd name="connsiteY15" fmla="*/ 27470 h 47625"/>
                  <a:gd name="connsiteX16" fmla="*/ 179851 w 209550"/>
                  <a:gd name="connsiteY16" fmla="*/ 27470 h 47625"/>
                  <a:gd name="connsiteX17" fmla="*/ 210341 w 209550"/>
                  <a:gd name="connsiteY17" fmla="*/ 7144 h 47625"/>
                  <a:gd name="connsiteX18" fmla="*/ 210341 w 209550"/>
                  <a:gd name="connsiteY18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9550" h="47625">
                    <a:moveTo>
                      <a:pt x="210341" y="7144"/>
                    </a:moveTo>
                    <a:lnTo>
                      <a:pt x="210341" y="7144"/>
                    </a:lnTo>
                    <a:cubicBezTo>
                      <a:pt x="200177" y="7144"/>
                      <a:pt x="190024" y="17307"/>
                      <a:pt x="179861" y="17307"/>
                    </a:cubicBezTo>
                    <a:cubicBezTo>
                      <a:pt x="169697" y="17307"/>
                      <a:pt x="159544" y="27470"/>
                      <a:pt x="149381" y="27470"/>
                    </a:cubicBezTo>
                    <a:cubicBezTo>
                      <a:pt x="139217" y="27470"/>
                      <a:pt x="118901" y="27470"/>
                      <a:pt x="108737" y="27470"/>
                    </a:cubicBezTo>
                    <a:cubicBezTo>
                      <a:pt x="98574" y="27470"/>
                      <a:pt x="98574" y="27470"/>
                      <a:pt x="88421" y="27470"/>
                    </a:cubicBezTo>
                    <a:cubicBezTo>
                      <a:pt x="78257" y="27470"/>
                      <a:pt x="78257" y="27470"/>
                      <a:pt x="68104" y="27470"/>
                    </a:cubicBezTo>
                    <a:cubicBezTo>
                      <a:pt x="57941" y="27470"/>
                      <a:pt x="47787" y="27470"/>
                      <a:pt x="37624" y="37633"/>
                    </a:cubicBezTo>
                    <a:cubicBezTo>
                      <a:pt x="17307" y="47797"/>
                      <a:pt x="7144" y="47797"/>
                      <a:pt x="7144" y="47797"/>
                    </a:cubicBezTo>
                    <a:cubicBezTo>
                      <a:pt x="7144" y="47797"/>
                      <a:pt x="7144" y="47797"/>
                      <a:pt x="17307" y="47797"/>
                    </a:cubicBezTo>
                    <a:cubicBezTo>
                      <a:pt x="27470" y="47797"/>
                      <a:pt x="27470" y="37633"/>
                      <a:pt x="37624" y="37633"/>
                    </a:cubicBezTo>
                    <a:cubicBezTo>
                      <a:pt x="47787" y="37633"/>
                      <a:pt x="57941" y="27470"/>
                      <a:pt x="68104" y="27470"/>
                    </a:cubicBezTo>
                    <a:cubicBezTo>
                      <a:pt x="78267" y="27470"/>
                      <a:pt x="78267" y="27470"/>
                      <a:pt x="88421" y="27470"/>
                    </a:cubicBezTo>
                    <a:cubicBezTo>
                      <a:pt x="98574" y="27470"/>
                      <a:pt x="98584" y="27470"/>
                      <a:pt x="108737" y="27470"/>
                    </a:cubicBezTo>
                    <a:cubicBezTo>
                      <a:pt x="118891" y="27470"/>
                      <a:pt x="118901" y="27470"/>
                      <a:pt x="129054" y="27470"/>
                    </a:cubicBezTo>
                    <a:cubicBezTo>
                      <a:pt x="139208" y="27470"/>
                      <a:pt x="139217" y="27470"/>
                      <a:pt x="149371" y="27470"/>
                    </a:cubicBezTo>
                    <a:cubicBezTo>
                      <a:pt x="159525" y="27470"/>
                      <a:pt x="169688" y="27470"/>
                      <a:pt x="179851" y="27470"/>
                    </a:cubicBezTo>
                    <a:cubicBezTo>
                      <a:pt x="190014" y="17307"/>
                      <a:pt x="200177" y="17307"/>
                      <a:pt x="210341" y="7144"/>
                    </a:cubicBezTo>
                    <a:lnTo>
                      <a:pt x="210341" y="7144"/>
                    </a:lnTo>
                    <a:close/>
                  </a:path>
                </a:pathLst>
              </a:custGeom>
              <a:solidFill>
                <a:srgbClr val="F7B6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87BE592-CE82-4718-8C9B-3063ACEFAB31}"/>
                  </a:ext>
                </a:extLst>
              </p:cNvPr>
              <p:cNvSpPr/>
              <p:nvPr/>
            </p:nvSpPr>
            <p:spPr>
              <a:xfrm>
                <a:off x="4219412" y="2313882"/>
                <a:ext cx="2228849" cy="1276351"/>
              </a:xfrm>
              <a:custGeom>
                <a:avLst/>
                <a:gdLst>
                  <a:gd name="connsiteX0" fmla="*/ 7144 w 2228850"/>
                  <a:gd name="connsiteY0" fmla="*/ 793559 h 1276350"/>
                  <a:gd name="connsiteX1" fmla="*/ 88421 w 2228850"/>
                  <a:gd name="connsiteY1" fmla="*/ 1271076 h 1276350"/>
                  <a:gd name="connsiteX2" fmla="*/ 159544 w 2228850"/>
                  <a:gd name="connsiteY2" fmla="*/ 1271076 h 1276350"/>
                  <a:gd name="connsiteX3" fmla="*/ 474507 w 2228850"/>
                  <a:gd name="connsiteY3" fmla="*/ 1240596 h 1276350"/>
                  <a:gd name="connsiteX4" fmla="*/ 1195864 w 2228850"/>
                  <a:gd name="connsiteY4" fmla="*/ 1169473 h 1276350"/>
                  <a:gd name="connsiteX5" fmla="*/ 1835944 w 2228850"/>
                  <a:gd name="connsiteY5" fmla="*/ 945950 h 1276350"/>
                  <a:gd name="connsiteX6" fmla="*/ 2201704 w 2228850"/>
                  <a:gd name="connsiteY6" fmla="*/ 742753 h 1276350"/>
                  <a:gd name="connsiteX7" fmla="*/ 2150907 w 2228850"/>
                  <a:gd name="connsiteY7" fmla="*/ 194113 h 1276350"/>
                  <a:gd name="connsiteX8" fmla="*/ 1785147 w 2228850"/>
                  <a:gd name="connsiteY8" fmla="*/ 21396 h 1276350"/>
                  <a:gd name="connsiteX9" fmla="*/ 1520990 w 2228850"/>
                  <a:gd name="connsiteY9" fmla="*/ 448116 h 1276350"/>
                  <a:gd name="connsiteX10" fmla="*/ 1490510 w 2228850"/>
                  <a:gd name="connsiteY10" fmla="*/ 509076 h 1276350"/>
                  <a:gd name="connsiteX11" fmla="*/ 1195873 w 2228850"/>
                  <a:gd name="connsiteY11" fmla="*/ 661476 h 1276350"/>
                  <a:gd name="connsiteX12" fmla="*/ 1063790 w 2228850"/>
                  <a:gd name="connsiteY12" fmla="*/ 732599 h 1276350"/>
                  <a:gd name="connsiteX13" fmla="*/ 921553 w 2228850"/>
                  <a:gd name="connsiteY13" fmla="*/ 712282 h 1276350"/>
                  <a:gd name="connsiteX14" fmla="*/ 494833 w 2228850"/>
                  <a:gd name="connsiteY14" fmla="*/ 773242 h 1276350"/>
                  <a:gd name="connsiteX15" fmla="*/ 7144 w 2228850"/>
                  <a:gd name="connsiteY15" fmla="*/ 793559 h 127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50" h="1276350">
                    <a:moveTo>
                      <a:pt x="7144" y="793559"/>
                    </a:moveTo>
                    <a:cubicBezTo>
                      <a:pt x="7144" y="793559"/>
                      <a:pt x="129064" y="1230442"/>
                      <a:pt x="88421" y="1271076"/>
                    </a:cubicBezTo>
                    <a:cubicBezTo>
                      <a:pt x="88421" y="1271076"/>
                      <a:pt x="108737" y="1281239"/>
                      <a:pt x="159544" y="1271076"/>
                    </a:cubicBezTo>
                    <a:cubicBezTo>
                      <a:pt x="210341" y="1260913"/>
                      <a:pt x="413547" y="1240596"/>
                      <a:pt x="474507" y="1240596"/>
                    </a:cubicBezTo>
                    <a:cubicBezTo>
                      <a:pt x="535467" y="1240596"/>
                      <a:pt x="1012984" y="1199953"/>
                      <a:pt x="1195864" y="1169473"/>
                    </a:cubicBezTo>
                    <a:cubicBezTo>
                      <a:pt x="1378744" y="1138993"/>
                      <a:pt x="1774984" y="976430"/>
                      <a:pt x="1835944" y="945950"/>
                    </a:cubicBezTo>
                    <a:cubicBezTo>
                      <a:pt x="1886741" y="925633"/>
                      <a:pt x="2150907" y="884990"/>
                      <a:pt x="2201704" y="742753"/>
                    </a:cubicBezTo>
                    <a:cubicBezTo>
                      <a:pt x="2252501" y="610670"/>
                      <a:pt x="2232184" y="326196"/>
                      <a:pt x="2150907" y="194113"/>
                    </a:cubicBezTo>
                    <a:cubicBezTo>
                      <a:pt x="2069630" y="62030"/>
                      <a:pt x="1876587" y="-29410"/>
                      <a:pt x="1785147" y="21396"/>
                    </a:cubicBezTo>
                    <a:cubicBezTo>
                      <a:pt x="1683544" y="72193"/>
                      <a:pt x="1531144" y="214439"/>
                      <a:pt x="1520990" y="448116"/>
                    </a:cubicBezTo>
                    <a:cubicBezTo>
                      <a:pt x="1520990" y="448116"/>
                      <a:pt x="1520990" y="488759"/>
                      <a:pt x="1490510" y="509076"/>
                    </a:cubicBezTo>
                    <a:cubicBezTo>
                      <a:pt x="1460030" y="529393"/>
                      <a:pt x="1256833" y="610679"/>
                      <a:pt x="1195873" y="661476"/>
                    </a:cubicBezTo>
                    <a:cubicBezTo>
                      <a:pt x="1134913" y="712273"/>
                      <a:pt x="1094270" y="742753"/>
                      <a:pt x="1063790" y="732599"/>
                    </a:cubicBezTo>
                    <a:cubicBezTo>
                      <a:pt x="1023147" y="722436"/>
                      <a:pt x="1012993" y="712282"/>
                      <a:pt x="921553" y="712282"/>
                    </a:cubicBezTo>
                    <a:cubicBezTo>
                      <a:pt x="819950" y="722446"/>
                      <a:pt x="626916" y="752926"/>
                      <a:pt x="494833" y="773242"/>
                    </a:cubicBezTo>
                    <a:cubicBezTo>
                      <a:pt x="342424" y="793559"/>
                      <a:pt x="7144" y="793559"/>
                      <a:pt x="7144" y="793559"/>
                    </a:cubicBezTo>
                    <a:close/>
                  </a:path>
                </a:pathLst>
              </a:custGeom>
              <a:solidFill>
                <a:srgbClr val="33878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6CAAE1F-902E-418A-AE27-08CA0E70FFFD}"/>
                  </a:ext>
                </a:extLst>
              </p:cNvPr>
              <p:cNvSpPr/>
              <p:nvPr/>
            </p:nvSpPr>
            <p:spPr>
              <a:xfrm>
                <a:off x="3188957" y="3882613"/>
                <a:ext cx="1066799" cy="190500"/>
              </a:xfrm>
              <a:custGeom>
                <a:avLst/>
                <a:gdLst>
                  <a:gd name="connsiteX0" fmla="*/ 1068081 w 1066800"/>
                  <a:gd name="connsiteY0" fmla="*/ 118901 h 190500"/>
                  <a:gd name="connsiteX1" fmla="*/ 92721 w 1066800"/>
                  <a:gd name="connsiteY1" fmla="*/ 7144 h 190500"/>
                  <a:gd name="connsiteX2" fmla="*/ 11444 w 1066800"/>
                  <a:gd name="connsiteY2" fmla="*/ 190024 h 190500"/>
                  <a:gd name="connsiteX3" fmla="*/ 1068081 w 1066800"/>
                  <a:gd name="connsiteY3" fmla="*/ 11890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6800" h="190500">
                    <a:moveTo>
                      <a:pt x="1068081" y="118901"/>
                    </a:moveTo>
                    <a:lnTo>
                      <a:pt x="92721" y="7144"/>
                    </a:lnTo>
                    <a:lnTo>
                      <a:pt x="11444" y="190024"/>
                    </a:lnTo>
                    <a:cubicBezTo>
                      <a:pt x="-69833" y="200187"/>
                      <a:pt x="1027447" y="159544"/>
                      <a:pt x="1068081" y="118901"/>
                    </a:cubicBezTo>
                    <a:close/>
                  </a:path>
                </a:pathLst>
              </a:custGeom>
              <a:solidFill>
                <a:srgbClr val="CED6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C39B41F-840D-4AE1-AE04-A813532B59A9}"/>
                  </a:ext>
                </a:extLst>
              </p:cNvPr>
              <p:cNvSpPr/>
              <p:nvPr/>
            </p:nvSpPr>
            <p:spPr>
              <a:xfrm>
                <a:off x="3467577" y="4004535"/>
                <a:ext cx="790576" cy="171451"/>
              </a:xfrm>
              <a:custGeom>
                <a:avLst/>
                <a:gdLst>
                  <a:gd name="connsiteX0" fmla="*/ 7144 w 790575"/>
                  <a:gd name="connsiteY0" fmla="*/ 68104 h 171450"/>
                  <a:gd name="connsiteX1" fmla="*/ 47787 w 790575"/>
                  <a:gd name="connsiteY1" fmla="*/ 37624 h 171450"/>
                  <a:gd name="connsiteX2" fmla="*/ 789470 w 790575"/>
                  <a:gd name="connsiteY2" fmla="*/ 7144 h 171450"/>
                  <a:gd name="connsiteX3" fmla="*/ 738673 w 790575"/>
                  <a:gd name="connsiteY3" fmla="*/ 88420 h 171450"/>
                  <a:gd name="connsiteX4" fmla="*/ 37633 w 790575"/>
                  <a:gd name="connsiteY4" fmla="*/ 169697 h 171450"/>
                  <a:gd name="connsiteX5" fmla="*/ 7144 w 790575"/>
                  <a:gd name="connsiteY5" fmla="*/ 6810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5" h="171450">
                    <a:moveTo>
                      <a:pt x="7144" y="68104"/>
                    </a:moveTo>
                    <a:lnTo>
                      <a:pt x="47787" y="37624"/>
                    </a:lnTo>
                    <a:lnTo>
                      <a:pt x="789470" y="7144"/>
                    </a:lnTo>
                    <a:cubicBezTo>
                      <a:pt x="789470" y="7144"/>
                      <a:pt x="799633" y="68104"/>
                      <a:pt x="738673" y="88420"/>
                    </a:cubicBezTo>
                    <a:cubicBezTo>
                      <a:pt x="677713" y="108737"/>
                      <a:pt x="37633" y="169697"/>
                      <a:pt x="37633" y="169697"/>
                    </a:cubicBezTo>
                    <a:lnTo>
                      <a:pt x="7144" y="68104"/>
                    </a:ln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BDC1973-06D9-4EBD-ABA5-F80E008D1C34}"/>
                  </a:ext>
                </a:extLst>
              </p:cNvPr>
              <p:cNvSpPr/>
              <p:nvPr/>
            </p:nvSpPr>
            <p:spPr>
              <a:xfrm>
                <a:off x="2339815" y="3902933"/>
                <a:ext cx="1171577" cy="257176"/>
              </a:xfrm>
              <a:custGeom>
                <a:avLst/>
                <a:gdLst>
                  <a:gd name="connsiteX0" fmla="*/ 7144 w 1171575"/>
                  <a:gd name="connsiteY0" fmla="*/ 7144 h 257175"/>
                  <a:gd name="connsiteX1" fmla="*/ 1165384 w 1171575"/>
                  <a:gd name="connsiteY1" fmla="*/ 129064 h 257175"/>
                  <a:gd name="connsiteX2" fmla="*/ 1155221 w 1171575"/>
                  <a:gd name="connsiteY2" fmla="*/ 250984 h 257175"/>
                  <a:gd name="connsiteX3" fmla="*/ 57941 w 1171575"/>
                  <a:gd name="connsiteY3" fmla="*/ 129064 h 257175"/>
                  <a:gd name="connsiteX4" fmla="*/ 27461 w 1171575"/>
                  <a:gd name="connsiteY4" fmla="*/ 108747 h 257175"/>
                  <a:gd name="connsiteX5" fmla="*/ 7144 w 1171575"/>
                  <a:gd name="connsiteY5" fmla="*/ 7144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1575" h="257175">
                    <a:moveTo>
                      <a:pt x="7144" y="7144"/>
                    </a:moveTo>
                    <a:lnTo>
                      <a:pt x="1165384" y="129064"/>
                    </a:lnTo>
                    <a:lnTo>
                      <a:pt x="1155221" y="250984"/>
                    </a:lnTo>
                    <a:lnTo>
                      <a:pt x="57941" y="129064"/>
                    </a:lnTo>
                    <a:cubicBezTo>
                      <a:pt x="47777" y="129064"/>
                      <a:pt x="37624" y="118901"/>
                      <a:pt x="27461" y="108747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344A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B45AE27-9E3A-40B4-9854-7686324335C4}"/>
                  </a:ext>
                </a:extLst>
              </p:cNvPr>
              <p:cNvSpPr/>
              <p:nvPr/>
            </p:nvSpPr>
            <p:spPr>
              <a:xfrm>
                <a:off x="2126456" y="2846292"/>
                <a:ext cx="1409699" cy="1219201"/>
              </a:xfrm>
              <a:custGeom>
                <a:avLst/>
                <a:gdLst>
                  <a:gd name="connsiteX0" fmla="*/ 7144 w 1409700"/>
                  <a:gd name="connsiteY0" fmla="*/ 47787 h 1219200"/>
                  <a:gd name="connsiteX1" fmla="*/ 98584 w 1409700"/>
                  <a:gd name="connsiteY1" fmla="*/ 7144 h 1219200"/>
                  <a:gd name="connsiteX2" fmla="*/ 1195864 w 1409700"/>
                  <a:gd name="connsiteY2" fmla="*/ 88421 h 1219200"/>
                  <a:gd name="connsiteX3" fmla="*/ 1246661 w 1409700"/>
                  <a:gd name="connsiteY3" fmla="*/ 149381 h 1219200"/>
                  <a:gd name="connsiteX4" fmla="*/ 1409224 w 1409700"/>
                  <a:gd name="connsiteY4" fmla="*/ 1175547 h 1219200"/>
                  <a:gd name="connsiteX5" fmla="*/ 1348264 w 1409700"/>
                  <a:gd name="connsiteY5" fmla="*/ 1216190 h 1219200"/>
                  <a:gd name="connsiteX6" fmla="*/ 240821 w 1409700"/>
                  <a:gd name="connsiteY6" fmla="*/ 1094270 h 1219200"/>
                  <a:gd name="connsiteX7" fmla="*/ 190024 w 1409700"/>
                  <a:gd name="connsiteY7" fmla="*/ 1023147 h 1219200"/>
                  <a:gd name="connsiteX8" fmla="*/ 7144 w 1409700"/>
                  <a:gd name="connsiteY8" fmla="*/ 47787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700" h="1219200">
                    <a:moveTo>
                      <a:pt x="7144" y="47787"/>
                    </a:moveTo>
                    <a:cubicBezTo>
                      <a:pt x="7144" y="47787"/>
                      <a:pt x="27461" y="7144"/>
                      <a:pt x="98584" y="7144"/>
                    </a:cubicBezTo>
                    <a:cubicBezTo>
                      <a:pt x="159544" y="7144"/>
                      <a:pt x="1195864" y="88421"/>
                      <a:pt x="1195864" y="88421"/>
                    </a:cubicBezTo>
                    <a:cubicBezTo>
                      <a:pt x="1195864" y="88421"/>
                      <a:pt x="1236507" y="88421"/>
                      <a:pt x="1246661" y="149381"/>
                    </a:cubicBezTo>
                    <a:cubicBezTo>
                      <a:pt x="1266987" y="230667"/>
                      <a:pt x="1409224" y="1145067"/>
                      <a:pt x="1409224" y="1175547"/>
                    </a:cubicBezTo>
                    <a:cubicBezTo>
                      <a:pt x="1409224" y="1206027"/>
                      <a:pt x="1378744" y="1206027"/>
                      <a:pt x="1348264" y="1216190"/>
                    </a:cubicBezTo>
                    <a:cubicBezTo>
                      <a:pt x="1317784" y="1226353"/>
                      <a:pt x="240821" y="1094270"/>
                      <a:pt x="240821" y="1094270"/>
                    </a:cubicBezTo>
                    <a:cubicBezTo>
                      <a:pt x="220504" y="1084107"/>
                      <a:pt x="210341" y="1094270"/>
                      <a:pt x="190024" y="1023147"/>
                    </a:cubicBezTo>
                    <a:cubicBezTo>
                      <a:pt x="159544" y="901227"/>
                      <a:pt x="7144" y="47787"/>
                      <a:pt x="7144" y="47787"/>
                    </a:cubicBezTo>
                    <a:close/>
                  </a:path>
                </a:pathLst>
              </a:custGeom>
              <a:solidFill>
                <a:srgbClr val="344A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C660575-FF8E-4AA1-9C9C-FB935B0BFAB0}"/>
                  </a:ext>
                </a:extLst>
              </p:cNvPr>
              <p:cNvSpPr/>
              <p:nvPr/>
            </p:nvSpPr>
            <p:spPr>
              <a:xfrm>
                <a:off x="2126456" y="2856449"/>
                <a:ext cx="1400176" cy="1200152"/>
              </a:xfrm>
              <a:custGeom>
                <a:avLst/>
                <a:gdLst>
                  <a:gd name="connsiteX0" fmla="*/ 7144 w 1400175"/>
                  <a:gd name="connsiteY0" fmla="*/ 47787 h 1200150"/>
                  <a:gd name="connsiteX1" fmla="*/ 68104 w 1400175"/>
                  <a:gd name="connsiteY1" fmla="*/ 7144 h 1200150"/>
                  <a:gd name="connsiteX2" fmla="*/ 1155221 w 1400175"/>
                  <a:gd name="connsiteY2" fmla="*/ 88420 h 1200150"/>
                  <a:gd name="connsiteX3" fmla="*/ 1206017 w 1400175"/>
                  <a:gd name="connsiteY3" fmla="*/ 149381 h 1200150"/>
                  <a:gd name="connsiteX4" fmla="*/ 1399061 w 1400175"/>
                  <a:gd name="connsiteY4" fmla="*/ 1165384 h 1200150"/>
                  <a:gd name="connsiteX5" fmla="*/ 1338101 w 1400175"/>
                  <a:gd name="connsiteY5" fmla="*/ 1195864 h 1200150"/>
                  <a:gd name="connsiteX6" fmla="*/ 240821 w 1400175"/>
                  <a:gd name="connsiteY6" fmla="*/ 1073944 h 1200150"/>
                  <a:gd name="connsiteX7" fmla="*/ 190024 w 1400175"/>
                  <a:gd name="connsiteY7" fmla="*/ 1002821 h 1200150"/>
                  <a:gd name="connsiteX8" fmla="*/ 7144 w 1400175"/>
                  <a:gd name="connsiteY8" fmla="*/ 47787 h 120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0175" h="1200150">
                    <a:moveTo>
                      <a:pt x="7144" y="47787"/>
                    </a:moveTo>
                    <a:cubicBezTo>
                      <a:pt x="7144" y="47787"/>
                      <a:pt x="7144" y="7144"/>
                      <a:pt x="68104" y="7144"/>
                    </a:cubicBezTo>
                    <a:cubicBezTo>
                      <a:pt x="129064" y="7144"/>
                      <a:pt x="1155221" y="88420"/>
                      <a:pt x="1155221" y="88420"/>
                    </a:cubicBezTo>
                    <a:cubicBezTo>
                      <a:pt x="1155221" y="88420"/>
                      <a:pt x="1195864" y="88420"/>
                      <a:pt x="1206017" y="149381"/>
                    </a:cubicBezTo>
                    <a:cubicBezTo>
                      <a:pt x="1226334" y="230657"/>
                      <a:pt x="1399061" y="1134904"/>
                      <a:pt x="1399061" y="1165384"/>
                    </a:cubicBezTo>
                    <a:cubicBezTo>
                      <a:pt x="1399061" y="1195864"/>
                      <a:pt x="1368581" y="1195864"/>
                      <a:pt x="1338101" y="1195864"/>
                    </a:cubicBezTo>
                    <a:cubicBezTo>
                      <a:pt x="1307621" y="1206027"/>
                      <a:pt x="240821" y="1073944"/>
                      <a:pt x="240821" y="1073944"/>
                    </a:cubicBezTo>
                    <a:cubicBezTo>
                      <a:pt x="220504" y="1063780"/>
                      <a:pt x="210341" y="1073944"/>
                      <a:pt x="190024" y="1002821"/>
                    </a:cubicBezTo>
                    <a:cubicBezTo>
                      <a:pt x="149381" y="901227"/>
                      <a:pt x="7144" y="47787"/>
                      <a:pt x="7144" y="47787"/>
                    </a:cubicBez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5F9D0CF-DF0A-46EF-8D5B-A7667148AA34}"/>
                  </a:ext>
                </a:extLst>
              </p:cNvPr>
              <p:cNvSpPr/>
              <p:nvPr/>
            </p:nvSpPr>
            <p:spPr>
              <a:xfrm>
                <a:off x="4879819" y="1457974"/>
                <a:ext cx="1019176" cy="781051"/>
              </a:xfrm>
              <a:custGeom>
                <a:avLst/>
                <a:gdLst>
                  <a:gd name="connsiteX0" fmla="*/ 586264 w 1019175"/>
                  <a:gd name="connsiteY0" fmla="*/ 775699 h 781050"/>
                  <a:gd name="connsiteX1" fmla="*/ 647224 w 1019175"/>
                  <a:gd name="connsiteY1" fmla="*/ 775699 h 781050"/>
                  <a:gd name="connsiteX2" fmla="*/ 698021 w 1019175"/>
                  <a:gd name="connsiteY2" fmla="*/ 643615 h 781050"/>
                  <a:gd name="connsiteX3" fmla="*/ 830104 w 1019175"/>
                  <a:gd name="connsiteY3" fmla="*/ 633452 h 781050"/>
                  <a:gd name="connsiteX4" fmla="*/ 901227 w 1019175"/>
                  <a:gd name="connsiteY4" fmla="*/ 735055 h 781050"/>
                  <a:gd name="connsiteX5" fmla="*/ 952024 w 1019175"/>
                  <a:gd name="connsiteY5" fmla="*/ 745219 h 781050"/>
                  <a:gd name="connsiteX6" fmla="*/ 1012984 w 1019175"/>
                  <a:gd name="connsiteY6" fmla="*/ 714739 h 781050"/>
                  <a:gd name="connsiteX7" fmla="*/ 1012984 w 1019175"/>
                  <a:gd name="connsiteY7" fmla="*/ 552175 h 781050"/>
                  <a:gd name="connsiteX8" fmla="*/ 779307 w 1019175"/>
                  <a:gd name="connsiteY8" fmla="*/ 54332 h 781050"/>
                  <a:gd name="connsiteX9" fmla="*/ 139227 w 1019175"/>
                  <a:gd name="connsiteY9" fmla="*/ 145772 h 781050"/>
                  <a:gd name="connsiteX10" fmla="*/ 7144 w 1019175"/>
                  <a:gd name="connsiteY10" fmla="*/ 359132 h 781050"/>
                  <a:gd name="connsiteX11" fmla="*/ 108747 w 1019175"/>
                  <a:gd name="connsiteY11" fmla="*/ 521695 h 781050"/>
                  <a:gd name="connsiteX12" fmla="*/ 332270 w 1019175"/>
                  <a:gd name="connsiteY12" fmla="*/ 531859 h 781050"/>
                  <a:gd name="connsiteX13" fmla="*/ 545630 w 1019175"/>
                  <a:gd name="connsiteY13" fmla="*/ 582655 h 781050"/>
                  <a:gd name="connsiteX14" fmla="*/ 586264 w 1019175"/>
                  <a:gd name="connsiteY14" fmla="*/ 775699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9175" h="781050">
                    <a:moveTo>
                      <a:pt x="586264" y="775699"/>
                    </a:moveTo>
                    <a:lnTo>
                      <a:pt x="647224" y="775699"/>
                    </a:lnTo>
                    <a:cubicBezTo>
                      <a:pt x="647224" y="775699"/>
                      <a:pt x="637061" y="694422"/>
                      <a:pt x="698021" y="643615"/>
                    </a:cubicBezTo>
                    <a:cubicBezTo>
                      <a:pt x="748818" y="592819"/>
                      <a:pt x="799624" y="602972"/>
                      <a:pt x="830104" y="633452"/>
                    </a:cubicBezTo>
                    <a:cubicBezTo>
                      <a:pt x="840267" y="653769"/>
                      <a:pt x="880901" y="704575"/>
                      <a:pt x="901227" y="735055"/>
                    </a:cubicBezTo>
                    <a:cubicBezTo>
                      <a:pt x="911390" y="755372"/>
                      <a:pt x="941870" y="755372"/>
                      <a:pt x="952024" y="745219"/>
                    </a:cubicBezTo>
                    <a:lnTo>
                      <a:pt x="1012984" y="714739"/>
                    </a:lnTo>
                    <a:cubicBezTo>
                      <a:pt x="1012984" y="714739"/>
                      <a:pt x="1002821" y="613135"/>
                      <a:pt x="1012984" y="552175"/>
                    </a:cubicBezTo>
                    <a:cubicBezTo>
                      <a:pt x="1023147" y="491215"/>
                      <a:pt x="1023147" y="176252"/>
                      <a:pt x="779307" y="54332"/>
                    </a:cubicBezTo>
                    <a:cubicBezTo>
                      <a:pt x="535467" y="-77751"/>
                      <a:pt x="230667" y="105129"/>
                      <a:pt x="139227" y="145772"/>
                    </a:cubicBezTo>
                    <a:cubicBezTo>
                      <a:pt x="47787" y="186415"/>
                      <a:pt x="7144" y="237212"/>
                      <a:pt x="7144" y="359132"/>
                    </a:cubicBezTo>
                    <a:cubicBezTo>
                      <a:pt x="7144" y="440409"/>
                      <a:pt x="98584" y="521695"/>
                      <a:pt x="108747" y="521695"/>
                    </a:cubicBezTo>
                    <a:cubicBezTo>
                      <a:pt x="118910" y="521695"/>
                      <a:pt x="200187" y="552175"/>
                      <a:pt x="332270" y="531859"/>
                    </a:cubicBezTo>
                    <a:cubicBezTo>
                      <a:pt x="464353" y="511542"/>
                      <a:pt x="515150" y="501379"/>
                      <a:pt x="545630" y="582655"/>
                    </a:cubicBezTo>
                    <a:cubicBezTo>
                      <a:pt x="586264" y="663942"/>
                      <a:pt x="586264" y="775699"/>
                      <a:pt x="586264" y="77569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9C8E679-2DF2-45AF-A8A1-F1F6AA8C53A9}"/>
                  </a:ext>
                </a:extLst>
              </p:cNvPr>
              <p:cNvSpPr/>
              <p:nvPr/>
            </p:nvSpPr>
            <p:spPr>
              <a:xfrm>
                <a:off x="3188957" y="3882613"/>
                <a:ext cx="1066799" cy="190500"/>
              </a:xfrm>
              <a:custGeom>
                <a:avLst/>
                <a:gdLst>
                  <a:gd name="connsiteX0" fmla="*/ 1068081 w 1066800"/>
                  <a:gd name="connsiteY0" fmla="*/ 118901 h 190500"/>
                  <a:gd name="connsiteX1" fmla="*/ 92721 w 1066800"/>
                  <a:gd name="connsiteY1" fmla="*/ 7144 h 190500"/>
                  <a:gd name="connsiteX2" fmla="*/ 11444 w 1066800"/>
                  <a:gd name="connsiteY2" fmla="*/ 190024 h 190500"/>
                  <a:gd name="connsiteX3" fmla="*/ 1068081 w 1066800"/>
                  <a:gd name="connsiteY3" fmla="*/ 11890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6800" h="190500">
                    <a:moveTo>
                      <a:pt x="1068081" y="118901"/>
                    </a:moveTo>
                    <a:lnTo>
                      <a:pt x="92721" y="7144"/>
                    </a:lnTo>
                    <a:lnTo>
                      <a:pt x="11444" y="190024"/>
                    </a:lnTo>
                    <a:cubicBezTo>
                      <a:pt x="-69833" y="200187"/>
                      <a:pt x="1027447" y="159544"/>
                      <a:pt x="1068081" y="118901"/>
                    </a:cubicBezTo>
                    <a:close/>
                  </a:path>
                </a:pathLst>
              </a:custGeom>
              <a:solidFill>
                <a:srgbClr val="344A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8072374-3087-41B1-AD95-E93C9E5ED0E8}"/>
                  </a:ext>
                </a:extLst>
              </p:cNvPr>
              <p:cNvSpPr/>
              <p:nvPr/>
            </p:nvSpPr>
            <p:spPr>
              <a:xfrm>
                <a:off x="3467577" y="4004535"/>
                <a:ext cx="790576" cy="171451"/>
              </a:xfrm>
              <a:custGeom>
                <a:avLst/>
                <a:gdLst>
                  <a:gd name="connsiteX0" fmla="*/ 7144 w 790575"/>
                  <a:gd name="connsiteY0" fmla="*/ 68104 h 171450"/>
                  <a:gd name="connsiteX1" fmla="*/ 47787 w 790575"/>
                  <a:gd name="connsiteY1" fmla="*/ 37624 h 171450"/>
                  <a:gd name="connsiteX2" fmla="*/ 789470 w 790575"/>
                  <a:gd name="connsiteY2" fmla="*/ 7144 h 171450"/>
                  <a:gd name="connsiteX3" fmla="*/ 738673 w 790575"/>
                  <a:gd name="connsiteY3" fmla="*/ 88420 h 171450"/>
                  <a:gd name="connsiteX4" fmla="*/ 37633 w 790575"/>
                  <a:gd name="connsiteY4" fmla="*/ 169697 h 171450"/>
                  <a:gd name="connsiteX5" fmla="*/ 7144 w 790575"/>
                  <a:gd name="connsiteY5" fmla="*/ 6810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5" h="171450">
                    <a:moveTo>
                      <a:pt x="7144" y="68104"/>
                    </a:moveTo>
                    <a:lnTo>
                      <a:pt x="47787" y="37624"/>
                    </a:lnTo>
                    <a:lnTo>
                      <a:pt x="789470" y="7144"/>
                    </a:lnTo>
                    <a:cubicBezTo>
                      <a:pt x="789470" y="7144"/>
                      <a:pt x="799633" y="68104"/>
                      <a:pt x="738673" y="88420"/>
                    </a:cubicBezTo>
                    <a:cubicBezTo>
                      <a:pt x="677713" y="108737"/>
                      <a:pt x="37633" y="169697"/>
                      <a:pt x="37633" y="169697"/>
                    </a:cubicBezTo>
                    <a:lnTo>
                      <a:pt x="7144" y="68104"/>
                    </a:ln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076EA20-7300-4D93-ADC1-05CC418CE153}"/>
                  </a:ext>
                </a:extLst>
              </p:cNvPr>
              <p:cNvSpPr/>
              <p:nvPr/>
            </p:nvSpPr>
            <p:spPr>
              <a:xfrm>
                <a:off x="2339815" y="3902933"/>
                <a:ext cx="1171577" cy="257176"/>
              </a:xfrm>
              <a:custGeom>
                <a:avLst/>
                <a:gdLst>
                  <a:gd name="connsiteX0" fmla="*/ 7144 w 1171575"/>
                  <a:gd name="connsiteY0" fmla="*/ 7144 h 257175"/>
                  <a:gd name="connsiteX1" fmla="*/ 1165384 w 1171575"/>
                  <a:gd name="connsiteY1" fmla="*/ 129064 h 257175"/>
                  <a:gd name="connsiteX2" fmla="*/ 1155221 w 1171575"/>
                  <a:gd name="connsiteY2" fmla="*/ 250984 h 257175"/>
                  <a:gd name="connsiteX3" fmla="*/ 57941 w 1171575"/>
                  <a:gd name="connsiteY3" fmla="*/ 129064 h 257175"/>
                  <a:gd name="connsiteX4" fmla="*/ 27461 w 1171575"/>
                  <a:gd name="connsiteY4" fmla="*/ 108747 h 257175"/>
                  <a:gd name="connsiteX5" fmla="*/ 7144 w 1171575"/>
                  <a:gd name="connsiteY5" fmla="*/ 7144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1575" h="257175">
                    <a:moveTo>
                      <a:pt x="7144" y="7144"/>
                    </a:moveTo>
                    <a:lnTo>
                      <a:pt x="1165384" y="129064"/>
                    </a:lnTo>
                    <a:lnTo>
                      <a:pt x="1155221" y="250984"/>
                    </a:lnTo>
                    <a:lnTo>
                      <a:pt x="57941" y="129064"/>
                    </a:lnTo>
                    <a:cubicBezTo>
                      <a:pt x="47777" y="129064"/>
                      <a:pt x="37624" y="118901"/>
                      <a:pt x="27461" y="108747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344A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E37C7B9-B325-4ED6-A1DD-DACF00427904}"/>
                  </a:ext>
                </a:extLst>
              </p:cNvPr>
              <p:cNvSpPr/>
              <p:nvPr/>
            </p:nvSpPr>
            <p:spPr>
              <a:xfrm>
                <a:off x="2126456" y="2846292"/>
                <a:ext cx="1409699" cy="1219201"/>
              </a:xfrm>
              <a:custGeom>
                <a:avLst/>
                <a:gdLst>
                  <a:gd name="connsiteX0" fmla="*/ 7144 w 1409700"/>
                  <a:gd name="connsiteY0" fmla="*/ 47787 h 1219200"/>
                  <a:gd name="connsiteX1" fmla="*/ 98584 w 1409700"/>
                  <a:gd name="connsiteY1" fmla="*/ 7144 h 1219200"/>
                  <a:gd name="connsiteX2" fmla="*/ 1195864 w 1409700"/>
                  <a:gd name="connsiteY2" fmla="*/ 88421 h 1219200"/>
                  <a:gd name="connsiteX3" fmla="*/ 1246661 w 1409700"/>
                  <a:gd name="connsiteY3" fmla="*/ 149381 h 1219200"/>
                  <a:gd name="connsiteX4" fmla="*/ 1409224 w 1409700"/>
                  <a:gd name="connsiteY4" fmla="*/ 1175547 h 1219200"/>
                  <a:gd name="connsiteX5" fmla="*/ 1348264 w 1409700"/>
                  <a:gd name="connsiteY5" fmla="*/ 1216190 h 1219200"/>
                  <a:gd name="connsiteX6" fmla="*/ 240821 w 1409700"/>
                  <a:gd name="connsiteY6" fmla="*/ 1094270 h 1219200"/>
                  <a:gd name="connsiteX7" fmla="*/ 190024 w 1409700"/>
                  <a:gd name="connsiteY7" fmla="*/ 1023147 h 1219200"/>
                  <a:gd name="connsiteX8" fmla="*/ 7144 w 1409700"/>
                  <a:gd name="connsiteY8" fmla="*/ 47787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700" h="1219200">
                    <a:moveTo>
                      <a:pt x="7144" y="47787"/>
                    </a:moveTo>
                    <a:cubicBezTo>
                      <a:pt x="7144" y="47787"/>
                      <a:pt x="27461" y="7144"/>
                      <a:pt x="98584" y="7144"/>
                    </a:cubicBezTo>
                    <a:cubicBezTo>
                      <a:pt x="159544" y="7144"/>
                      <a:pt x="1195864" y="88421"/>
                      <a:pt x="1195864" y="88421"/>
                    </a:cubicBezTo>
                    <a:cubicBezTo>
                      <a:pt x="1195864" y="88421"/>
                      <a:pt x="1236507" y="88421"/>
                      <a:pt x="1246661" y="149381"/>
                    </a:cubicBezTo>
                    <a:cubicBezTo>
                      <a:pt x="1266987" y="230667"/>
                      <a:pt x="1409224" y="1145067"/>
                      <a:pt x="1409224" y="1175547"/>
                    </a:cubicBezTo>
                    <a:cubicBezTo>
                      <a:pt x="1409224" y="1206027"/>
                      <a:pt x="1378744" y="1206027"/>
                      <a:pt x="1348264" y="1216190"/>
                    </a:cubicBezTo>
                    <a:cubicBezTo>
                      <a:pt x="1317784" y="1226353"/>
                      <a:pt x="240821" y="1094270"/>
                      <a:pt x="240821" y="1094270"/>
                    </a:cubicBezTo>
                    <a:cubicBezTo>
                      <a:pt x="220504" y="1084107"/>
                      <a:pt x="210341" y="1094270"/>
                      <a:pt x="190024" y="1023147"/>
                    </a:cubicBezTo>
                    <a:cubicBezTo>
                      <a:pt x="159544" y="901227"/>
                      <a:pt x="7144" y="47787"/>
                      <a:pt x="7144" y="47787"/>
                    </a:cubicBezTo>
                    <a:close/>
                  </a:path>
                </a:pathLst>
              </a:custGeom>
              <a:solidFill>
                <a:srgbClr val="344A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7660664-432C-44DE-B281-5FF9B6E5BD33}"/>
                  </a:ext>
                </a:extLst>
              </p:cNvPr>
              <p:cNvSpPr/>
              <p:nvPr/>
            </p:nvSpPr>
            <p:spPr>
              <a:xfrm>
                <a:off x="2126456" y="2856449"/>
                <a:ext cx="1400176" cy="1200151"/>
              </a:xfrm>
              <a:custGeom>
                <a:avLst/>
                <a:gdLst>
                  <a:gd name="connsiteX0" fmla="*/ 7144 w 1400175"/>
                  <a:gd name="connsiteY0" fmla="*/ 47787 h 1200150"/>
                  <a:gd name="connsiteX1" fmla="*/ 68104 w 1400175"/>
                  <a:gd name="connsiteY1" fmla="*/ 7144 h 1200150"/>
                  <a:gd name="connsiteX2" fmla="*/ 1155221 w 1400175"/>
                  <a:gd name="connsiteY2" fmla="*/ 88420 h 1200150"/>
                  <a:gd name="connsiteX3" fmla="*/ 1206017 w 1400175"/>
                  <a:gd name="connsiteY3" fmla="*/ 149381 h 1200150"/>
                  <a:gd name="connsiteX4" fmla="*/ 1399061 w 1400175"/>
                  <a:gd name="connsiteY4" fmla="*/ 1165384 h 1200150"/>
                  <a:gd name="connsiteX5" fmla="*/ 1338101 w 1400175"/>
                  <a:gd name="connsiteY5" fmla="*/ 1195864 h 1200150"/>
                  <a:gd name="connsiteX6" fmla="*/ 240821 w 1400175"/>
                  <a:gd name="connsiteY6" fmla="*/ 1073944 h 1200150"/>
                  <a:gd name="connsiteX7" fmla="*/ 190024 w 1400175"/>
                  <a:gd name="connsiteY7" fmla="*/ 1002821 h 1200150"/>
                  <a:gd name="connsiteX8" fmla="*/ 7144 w 1400175"/>
                  <a:gd name="connsiteY8" fmla="*/ 47787 h 120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0175" h="1200150">
                    <a:moveTo>
                      <a:pt x="7144" y="47787"/>
                    </a:moveTo>
                    <a:cubicBezTo>
                      <a:pt x="7144" y="47787"/>
                      <a:pt x="7144" y="7144"/>
                      <a:pt x="68104" y="7144"/>
                    </a:cubicBezTo>
                    <a:cubicBezTo>
                      <a:pt x="129064" y="7144"/>
                      <a:pt x="1155221" y="88420"/>
                      <a:pt x="1155221" y="88420"/>
                    </a:cubicBezTo>
                    <a:cubicBezTo>
                      <a:pt x="1155221" y="88420"/>
                      <a:pt x="1195864" y="88420"/>
                      <a:pt x="1206017" y="149381"/>
                    </a:cubicBezTo>
                    <a:cubicBezTo>
                      <a:pt x="1226334" y="230657"/>
                      <a:pt x="1399061" y="1134904"/>
                      <a:pt x="1399061" y="1165384"/>
                    </a:cubicBezTo>
                    <a:cubicBezTo>
                      <a:pt x="1399061" y="1195864"/>
                      <a:pt x="1368581" y="1195864"/>
                      <a:pt x="1338101" y="1195864"/>
                    </a:cubicBezTo>
                    <a:cubicBezTo>
                      <a:pt x="1307621" y="1206027"/>
                      <a:pt x="240821" y="1073944"/>
                      <a:pt x="240821" y="1073944"/>
                    </a:cubicBezTo>
                    <a:cubicBezTo>
                      <a:pt x="220504" y="1063780"/>
                      <a:pt x="210341" y="1073944"/>
                      <a:pt x="190024" y="1002821"/>
                    </a:cubicBezTo>
                    <a:cubicBezTo>
                      <a:pt x="149381" y="901227"/>
                      <a:pt x="7144" y="47787"/>
                      <a:pt x="7144" y="47787"/>
                    </a:cubicBez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94E8627-0A3F-45A3-9079-2F804AAA15C4}"/>
                  </a:ext>
                </a:extLst>
              </p:cNvPr>
              <p:cNvSpPr/>
              <p:nvPr/>
            </p:nvSpPr>
            <p:spPr>
              <a:xfrm>
                <a:off x="5521493" y="2007582"/>
                <a:ext cx="209550" cy="285749"/>
              </a:xfrm>
              <a:custGeom>
                <a:avLst/>
                <a:gdLst>
                  <a:gd name="connsiteX0" fmla="*/ 138885 w 209550"/>
                  <a:gd name="connsiteY0" fmla="*/ 26603 h 285750"/>
                  <a:gd name="connsiteX1" fmla="*/ 177034 w 209550"/>
                  <a:gd name="connsiteY1" fmla="*/ 162490 h 285750"/>
                  <a:gd name="connsiteX2" fmla="*/ 77535 w 209550"/>
                  <a:gd name="connsiteY2" fmla="*/ 262592 h 285750"/>
                  <a:gd name="connsiteX3" fmla="*/ 39386 w 209550"/>
                  <a:gd name="connsiteY3" fmla="*/ 126705 h 285750"/>
                  <a:gd name="connsiteX4" fmla="*/ 138885 w 209550"/>
                  <a:gd name="connsiteY4" fmla="*/ 26603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285750">
                    <a:moveTo>
                      <a:pt x="138885" y="26603"/>
                    </a:moveTo>
                    <a:cubicBezTo>
                      <a:pt x="176895" y="36485"/>
                      <a:pt x="193975" y="97323"/>
                      <a:pt x="177034" y="162490"/>
                    </a:cubicBezTo>
                    <a:cubicBezTo>
                      <a:pt x="160092" y="227656"/>
                      <a:pt x="115545" y="272473"/>
                      <a:pt x="77535" y="262592"/>
                    </a:cubicBezTo>
                    <a:cubicBezTo>
                      <a:pt x="39525" y="252710"/>
                      <a:pt x="22445" y="191872"/>
                      <a:pt x="39386" y="126705"/>
                    </a:cubicBezTo>
                    <a:cubicBezTo>
                      <a:pt x="56328" y="61539"/>
                      <a:pt x="100875" y="16722"/>
                      <a:pt x="138885" y="26603"/>
                    </a:cubicBezTo>
                    <a:close/>
                  </a:path>
                </a:pathLst>
              </a:custGeom>
              <a:solidFill>
                <a:srgbClr val="FFE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258BB6B-A25B-420F-AE65-29C1855178A6}"/>
                  </a:ext>
                </a:extLst>
              </p:cNvPr>
              <p:cNvSpPr/>
              <p:nvPr/>
            </p:nvSpPr>
            <p:spPr>
              <a:xfrm>
                <a:off x="4331180" y="3633688"/>
                <a:ext cx="495301" cy="438150"/>
              </a:xfrm>
              <a:custGeom>
                <a:avLst/>
                <a:gdLst>
                  <a:gd name="connsiteX0" fmla="*/ 474497 w 495300"/>
                  <a:gd name="connsiteY0" fmla="*/ 347508 h 438150"/>
                  <a:gd name="connsiteX1" fmla="*/ 474497 w 495300"/>
                  <a:gd name="connsiteY1" fmla="*/ 347508 h 438150"/>
                  <a:gd name="connsiteX2" fmla="*/ 362741 w 495300"/>
                  <a:gd name="connsiteY2" fmla="*/ 398305 h 438150"/>
                  <a:gd name="connsiteX3" fmla="*/ 311944 w 495300"/>
                  <a:gd name="connsiteY3" fmla="*/ 428785 h 438150"/>
                  <a:gd name="connsiteX4" fmla="*/ 179861 w 495300"/>
                  <a:gd name="connsiteY4" fmla="*/ 428785 h 438150"/>
                  <a:gd name="connsiteX5" fmla="*/ 98584 w 495300"/>
                  <a:gd name="connsiteY5" fmla="*/ 418621 h 438150"/>
                  <a:gd name="connsiteX6" fmla="*/ 68104 w 495300"/>
                  <a:gd name="connsiteY6" fmla="*/ 398305 h 438150"/>
                  <a:gd name="connsiteX7" fmla="*/ 7144 w 495300"/>
                  <a:gd name="connsiteY7" fmla="*/ 306865 h 438150"/>
                  <a:gd name="connsiteX8" fmla="*/ 17307 w 495300"/>
                  <a:gd name="connsiteY8" fmla="*/ 235742 h 438150"/>
                  <a:gd name="connsiteX9" fmla="*/ 17307 w 495300"/>
                  <a:gd name="connsiteY9" fmla="*/ 184945 h 438150"/>
                  <a:gd name="connsiteX10" fmla="*/ 47787 w 495300"/>
                  <a:gd name="connsiteY10" fmla="*/ 144302 h 438150"/>
                  <a:gd name="connsiteX11" fmla="*/ 47787 w 495300"/>
                  <a:gd name="connsiteY11" fmla="*/ 93505 h 438150"/>
                  <a:gd name="connsiteX12" fmla="*/ 88430 w 495300"/>
                  <a:gd name="connsiteY12" fmla="*/ 63024 h 438150"/>
                  <a:gd name="connsiteX13" fmla="*/ 108747 w 495300"/>
                  <a:gd name="connsiteY13" fmla="*/ 52861 h 438150"/>
                  <a:gd name="connsiteX14" fmla="*/ 118910 w 495300"/>
                  <a:gd name="connsiteY14" fmla="*/ 22381 h 438150"/>
                  <a:gd name="connsiteX15" fmla="*/ 210350 w 495300"/>
                  <a:gd name="connsiteY15" fmla="*/ 22381 h 438150"/>
                  <a:gd name="connsiteX16" fmla="*/ 311953 w 495300"/>
                  <a:gd name="connsiteY16" fmla="*/ 73178 h 438150"/>
                  <a:gd name="connsiteX17" fmla="*/ 332270 w 495300"/>
                  <a:gd name="connsiteY17" fmla="*/ 73178 h 438150"/>
                  <a:gd name="connsiteX18" fmla="*/ 372913 w 495300"/>
                  <a:gd name="connsiteY18" fmla="*/ 83342 h 438150"/>
                  <a:gd name="connsiteX19" fmla="*/ 413557 w 495300"/>
                  <a:gd name="connsiteY19" fmla="*/ 154465 h 438150"/>
                  <a:gd name="connsiteX20" fmla="*/ 433873 w 495300"/>
                  <a:gd name="connsiteY20" fmla="*/ 205261 h 438150"/>
                  <a:gd name="connsiteX21" fmla="*/ 433873 w 495300"/>
                  <a:gd name="connsiteY21" fmla="*/ 205261 h 438150"/>
                  <a:gd name="connsiteX22" fmla="*/ 433873 w 495300"/>
                  <a:gd name="connsiteY22" fmla="*/ 205261 h 438150"/>
                  <a:gd name="connsiteX23" fmla="*/ 454190 w 495300"/>
                  <a:gd name="connsiteY23" fmla="*/ 215425 h 438150"/>
                  <a:gd name="connsiteX24" fmla="*/ 454190 w 495300"/>
                  <a:gd name="connsiteY24" fmla="*/ 215425 h 438150"/>
                  <a:gd name="connsiteX25" fmla="*/ 484670 w 495300"/>
                  <a:gd name="connsiteY25" fmla="*/ 245905 h 438150"/>
                  <a:gd name="connsiteX26" fmla="*/ 474497 w 495300"/>
                  <a:gd name="connsiteY26" fmla="*/ 347508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5300" h="438150">
                    <a:moveTo>
                      <a:pt x="474497" y="347508"/>
                    </a:moveTo>
                    <a:lnTo>
                      <a:pt x="474497" y="347508"/>
                    </a:lnTo>
                    <a:cubicBezTo>
                      <a:pt x="423701" y="367825"/>
                      <a:pt x="372894" y="398305"/>
                      <a:pt x="362741" y="398305"/>
                    </a:cubicBezTo>
                    <a:cubicBezTo>
                      <a:pt x="342424" y="408468"/>
                      <a:pt x="352577" y="408468"/>
                      <a:pt x="311944" y="428785"/>
                    </a:cubicBezTo>
                    <a:cubicBezTo>
                      <a:pt x="281464" y="449102"/>
                      <a:pt x="179861" y="428785"/>
                      <a:pt x="179861" y="428785"/>
                    </a:cubicBezTo>
                    <a:cubicBezTo>
                      <a:pt x="169697" y="438948"/>
                      <a:pt x="108737" y="428785"/>
                      <a:pt x="98584" y="418621"/>
                    </a:cubicBezTo>
                    <a:cubicBezTo>
                      <a:pt x="88421" y="418621"/>
                      <a:pt x="78267" y="408458"/>
                      <a:pt x="68104" y="398305"/>
                    </a:cubicBezTo>
                    <a:cubicBezTo>
                      <a:pt x="57941" y="388142"/>
                      <a:pt x="7144" y="327181"/>
                      <a:pt x="7144" y="306865"/>
                    </a:cubicBezTo>
                    <a:cubicBezTo>
                      <a:pt x="7144" y="286548"/>
                      <a:pt x="17307" y="256068"/>
                      <a:pt x="17307" y="235742"/>
                    </a:cubicBezTo>
                    <a:cubicBezTo>
                      <a:pt x="17307" y="225578"/>
                      <a:pt x="17307" y="205261"/>
                      <a:pt x="17307" y="184945"/>
                    </a:cubicBezTo>
                    <a:cubicBezTo>
                      <a:pt x="17307" y="174781"/>
                      <a:pt x="47787" y="154465"/>
                      <a:pt x="47787" y="144302"/>
                    </a:cubicBezTo>
                    <a:cubicBezTo>
                      <a:pt x="47787" y="134138"/>
                      <a:pt x="37624" y="113821"/>
                      <a:pt x="47787" y="93505"/>
                    </a:cubicBezTo>
                    <a:cubicBezTo>
                      <a:pt x="57950" y="73188"/>
                      <a:pt x="78267" y="63024"/>
                      <a:pt x="88430" y="63024"/>
                    </a:cubicBezTo>
                    <a:cubicBezTo>
                      <a:pt x="98593" y="63024"/>
                      <a:pt x="108747" y="52861"/>
                      <a:pt x="108747" y="52861"/>
                    </a:cubicBezTo>
                    <a:cubicBezTo>
                      <a:pt x="108747" y="42698"/>
                      <a:pt x="108747" y="42698"/>
                      <a:pt x="118910" y="22381"/>
                    </a:cubicBezTo>
                    <a:cubicBezTo>
                      <a:pt x="129073" y="2065"/>
                      <a:pt x="179870" y="2065"/>
                      <a:pt x="210350" y="22381"/>
                    </a:cubicBezTo>
                    <a:cubicBezTo>
                      <a:pt x="240830" y="42698"/>
                      <a:pt x="311953" y="73178"/>
                      <a:pt x="311953" y="73178"/>
                    </a:cubicBezTo>
                    <a:cubicBezTo>
                      <a:pt x="311953" y="73178"/>
                      <a:pt x="322117" y="73178"/>
                      <a:pt x="332270" y="73178"/>
                    </a:cubicBezTo>
                    <a:cubicBezTo>
                      <a:pt x="342433" y="73178"/>
                      <a:pt x="352587" y="73178"/>
                      <a:pt x="372913" y="83342"/>
                    </a:cubicBezTo>
                    <a:cubicBezTo>
                      <a:pt x="403393" y="93505"/>
                      <a:pt x="403393" y="113821"/>
                      <a:pt x="413557" y="154465"/>
                    </a:cubicBezTo>
                    <a:cubicBezTo>
                      <a:pt x="413557" y="195108"/>
                      <a:pt x="433873" y="205261"/>
                      <a:pt x="433873" y="205261"/>
                    </a:cubicBezTo>
                    <a:lnTo>
                      <a:pt x="433873" y="205261"/>
                    </a:lnTo>
                    <a:lnTo>
                      <a:pt x="433873" y="205261"/>
                    </a:lnTo>
                    <a:cubicBezTo>
                      <a:pt x="433873" y="205261"/>
                      <a:pt x="444036" y="215425"/>
                      <a:pt x="454190" y="215425"/>
                    </a:cubicBezTo>
                    <a:lnTo>
                      <a:pt x="454190" y="215425"/>
                    </a:lnTo>
                    <a:cubicBezTo>
                      <a:pt x="474507" y="225588"/>
                      <a:pt x="484670" y="235742"/>
                      <a:pt x="484670" y="245905"/>
                    </a:cubicBezTo>
                    <a:cubicBezTo>
                      <a:pt x="494824" y="306865"/>
                      <a:pt x="484661" y="327191"/>
                      <a:pt x="474497" y="347508"/>
                    </a:cubicBezTo>
                    <a:close/>
                  </a:path>
                </a:pathLst>
              </a:custGeom>
              <a:solidFill>
                <a:srgbClr val="FFF2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B7DA0BA-52F5-44EF-A1FE-618A9B425BC2}"/>
                  </a:ext>
                </a:extLst>
              </p:cNvPr>
              <p:cNvSpPr/>
              <p:nvPr/>
            </p:nvSpPr>
            <p:spPr>
              <a:xfrm>
                <a:off x="4530157" y="3689565"/>
                <a:ext cx="152401" cy="171450"/>
              </a:xfrm>
              <a:custGeom>
                <a:avLst/>
                <a:gdLst>
                  <a:gd name="connsiteX0" fmla="*/ 92640 w 152400"/>
                  <a:gd name="connsiteY0" fmla="*/ 47787 h 171450"/>
                  <a:gd name="connsiteX1" fmla="*/ 51997 w 152400"/>
                  <a:gd name="connsiteY1" fmla="*/ 47787 h 171450"/>
                  <a:gd name="connsiteX2" fmla="*/ 31680 w 152400"/>
                  <a:gd name="connsiteY2" fmla="*/ 88430 h 171450"/>
                  <a:gd name="connsiteX3" fmla="*/ 72323 w 152400"/>
                  <a:gd name="connsiteY3" fmla="*/ 139227 h 171450"/>
                  <a:gd name="connsiteX4" fmla="*/ 123120 w 152400"/>
                  <a:gd name="connsiteY4" fmla="*/ 159544 h 171450"/>
                  <a:gd name="connsiteX5" fmla="*/ 153600 w 152400"/>
                  <a:gd name="connsiteY5" fmla="*/ 169707 h 171450"/>
                  <a:gd name="connsiteX6" fmla="*/ 82477 w 152400"/>
                  <a:gd name="connsiteY6" fmla="*/ 149390 h 171450"/>
                  <a:gd name="connsiteX7" fmla="*/ 41833 w 152400"/>
                  <a:gd name="connsiteY7" fmla="*/ 118910 h 171450"/>
                  <a:gd name="connsiteX8" fmla="*/ 21517 w 152400"/>
                  <a:gd name="connsiteY8" fmla="*/ 68113 h 171450"/>
                  <a:gd name="connsiteX9" fmla="*/ 11353 w 152400"/>
                  <a:gd name="connsiteY9" fmla="*/ 27470 h 171450"/>
                  <a:gd name="connsiteX10" fmla="*/ 21517 w 152400"/>
                  <a:gd name="connsiteY10" fmla="*/ 17307 h 171450"/>
                  <a:gd name="connsiteX11" fmla="*/ 31680 w 152400"/>
                  <a:gd name="connsiteY11" fmla="*/ 37624 h 171450"/>
                  <a:gd name="connsiteX12" fmla="*/ 31680 w 152400"/>
                  <a:gd name="connsiteY12" fmla="*/ 7144 h 171450"/>
                  <a:gd name="connsiteX13" fmla="*/ 62160 w 152400"/>
                  <a:gd name="connsiteY13" fmla="*/ 37624 h 171450"/>
                  <a:gd name="connsiteX14" fmla="*/ 92640 w 152400"/>
                  <a:gd name="connsiteY14" fmla="*/ 4778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400" h="171450">
                    <a:moveTo>
                      <a:pt x="92640" y="47787"/>
                    </a:moveTo>
                    <a:cubicBezTo>
                      <a:pt x="92640" y="47787"/>
                      <a:pt x="72323" y="47787"/>
                      <a:pt x="51997" y="47787"/>
                    </a:cubicBezTo>
                    <a:cubicBezTo>
                      <a:pt x="31670" y="47787"/>
                      <a:pt x="31680" y="78267"/>
                      <a:pt x="31680" y="88430"/>
                    </a:cubicBezTo>
                    <a:cubicBezTo>
                      <a:pt x="31680" y="108747"/>
                      <a:pt x="51997" y="129074"/>
                      <a:pt x="72323" y="139227"/>
                    </a:cubicBezTo>
                    <a:cubicBezTo>
                      <a:pt x="82486" y="149390"/>
                      <a:pt x="92640" y="149390"/>
                      <a:pt x="123120" y="159544"/>
                    </a:cubicBezTo>
                    <a:cubicBezTo>
                      <a:pt x="153600" y="169707"/>
                      <a:pt x="153600" y="169707"/>
                      <a:pt x="153600" y="169707"/>
                    </a:cubicBezTo>
                    <a:cubicBezTo>
                      <a:pt x="133283" y="169707"/>
                      <a:pt x="112957" y="159544"/>
                      <a:pt x="82477" y="149390"/>
                    </a:cubicBezTo>
                    <a:cubicBezTo>
                      <a:pt x="82477" y="149390"/>
                      <a:pt x="62160" y="139227"/>
                      <a:pt x="41833" y="118910"/>
                    </a:cubicBezTo>
                    <a:cubicBezTo>
                      <a:pt x="21517" y="98593"/>
                      <a:pt x="21517" y="88430"/>
                      <a:pt x="21517" y="68113"/>
                    </a:cubicBezTo>
                    <a:cubicBezTo>
                      <a:pt x="21517" y="47797"/>
                      <a:pt x="21517" y="47797"/>
                      <a:pt x="11353" y="27470"/>
                    </a:cubicBezTo>
                    <a:cubicBezTo>
                      <a:pt x="1190" y="7144"/>
                      <a:pt x="11353" y="7153"/>
                      <a:pt x="21517" y="17307"/>
                    </a:cubicBezTo>
                    <a:cubicBezTo>
                      <a:pt x="31680" y="27470"/>
                      <a:pt x="31680" y="27470"/>
                      <a:pt x="31680" y="37624"/>
                    </a:cubicBezTo>
                    <a:cubicBezTo>
                      <a:pt x="31680" y="37624"/>
                      <a:pt x="31680" y="27461"/>
                      <a:pt x="31680" y="7144"/>
                    </a:cubicBezTo>
                    <a:cubicBezTo>
                      <a:pt x="31680" y="7144"/>
                      <a:pt x="51997" y="17307"/>
                      <a:pt x="62160" y="37624"/>
                    </a:cubicBezTo>
                    <a:cubicBezTo>
                      <a:pt x="52006" y="47787"/>
                      <a:pt x="82486" y="37624"/>
                      <a:pt x="92640" y="47787"/>
                    </a:cubicBezTo>
                    <a:close/>
                  </a:path>
                </a:pathLst>
              </a:custGeom>
              <a:solidFill>
                <a:srgbClr val="FFE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9D66DD0-6413-4C5A-B654-7D5CE8EE82E1}"/>
                  </a:ext>
                </a:extLst>
              </p:cNvPr>
              <p:cNvSpPr/>
              <p:nvPr/>
            </p:nvSpPr>
            <p:spPr>
              <a:xfrm>
                <a:off x="4503897" y="3831813"/>
                <a:ext cx="161924" cy="247649"/>
              </a:xfrm>
              <a:custGeom>
                <a:avLst/>
                <a:gdLst>
                  <a:gd name="connsiteX0" fmla="*/ 108747 w 161925"/>
                  <a:gd name="connsiteY0" fmla="*/ 7144 h 247650"/>
                  <a:gd name="connsiteX1" fmla="*/ 149390 w 161925"/>
                  <a:gd name="connsiteY1" fmla="*/ 47787 h 247650"/>
                  <a:gd name="connsiteX2" fmla="*/ 139227 w 161925"/>
                  <a:gd name="connsiteY2" fmla="*/ 108747 h 247650"/>
                  <a:gd name="connsiteX3" fmla="*/ 139227 w 161925"/>
                  <a:gd name="connsiteY3" fmla="*/ 98584 h 247650"/>
                  <a:gd name="connsiteX4" fmla="*/ 129064 w 161925"/>
                  <a:gd name="connsiteY4" fmla="*/ 149380 h 247650"/>
                  <a:gd name="connsiteX5" fmla="*/ 88420 w 161925"/>
                  <a:gd name="connsiteY5" fmla="*/ 169697 h 247650"/>
                  <a:gd name="connsiteX6" fmla="*/ 88420 w 161925"/>
                  <a:gd name="connsiteY6" fmla="*/ 169697 h 247650"/>
                  <a:gd name="connsiteX7" fmla="*/ 27461 w 161925"/>
                  <a:gd name="connsiteY7" fmla="*/ 210340 h 247650"/>
                  <a:gd name="connsiteX8" fmla="*/ 27461 w 161925"/>
                  <a:gd name="connsiteY8" fmla="*/ 210340 h 247650"/>
                  <a:gd name="connsiteX9" fmla="*/ 7144 w 161925"/>
                  <a:gd name="connsiteY9" fmla="*/ 240820 h 247650"/>
                  <a:gd name="connsiteX10" fmla="*/ 27461 w 161925"/>
                  <a:gd name="connsiteY10" fmla="*/ 210340 h 247650"/>
                  <a:gd name="connsiteX11" fmla="*/ 27461 w 161925"/>
                  <a:gd name="connsiteY11" fmla="*/ 210340 h 247650"/>
                  <a:gd name="connsiteX12" fmla="*/ 27461 w 161925"/>
                  <a:gd name="connsiteY12" fmla="*/ 210340 h 247650"/>
                  <a:gd name="connsiteX13" fmla="*/ 78257 w 161925"/>
                  <a:gd name="connsiteY13" fmla="*/ 169697 h 247650"/>
                  <a:gd name="connsiteX14" fmla="*/ 78257 w 161925"/>
                  <a:gd name="connsiteY14" fmla="*/ 169697 h 247650"/>
                  <a:gd name="connsiteX15" fmla="*/ 78257 w 161925"/>
                  <a:gd name="connsiteY15" fmla="*/ 169697 h 247650"/>
                  <a:gd name="connsiteX16" fmla="*/ 118901 w 161925"/>
                  <a:gd name="connsiteY16" fmla="*/ 149380 h 247650"/>
                  <a:gd name="connsiteX17" fmla="*/ 129064 w 161925"/>
                  <a:gd name="connsiteY17" fmla="*/ 108737 h 247650"/>
                  <a:gd name="connsiteX18" fmla="*/ 129064 w 161925"/>
                  <a:gd name="connsiteY18" fmla="*/ 108737 h 247650"/>
                  <a:gd name="connsiteX19" fmla="*/ 129064 w 161925"/>
                  <a:gd name="connsiteY19" fmla="*/ 108737 h 247650"/>
                  <a:gd name="connsiteX20" fmla="*/ 139227 w 161925"/>
                  <a:gd name="connsiteY20" fmla="*/ 57940 h 247650"/>
                  <a:gd name="connsiteX21" fmla="*/ 108747 w 161925"/>
                  <a:gd name="connsiteY21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925" h="247650">
                    <a:moveTo>
                      <a:pt x="108747" y="7144"/>
                    </a:moveTo>
                    <a:cubicBezTo>
                      <a:pt x="129064" y="17307"/>
                      <a:pt x="139227" y="27461"/>
                      <a:pt x="149390" y="47787"/>
                    </a:cubicBezTo>
                    <a:cubicBezTo>
                      <a:pt x="159553" y="68104"/>
                      <a:pt x="159553" y="88430"/>
                      <a:pt x="139227" y="108747"/>
                    </a:cubicBezTo>
                    <a:lnTo>
                      <a:pt x="139227" y="98584"/>
                    </a:lnTo>
                    <a:cubicBezTo>
                      <a:pt x="149390" y="118901"/>
                      <a:pt x="139227" y="139227"/>
                      <a:pt x="129064" y="149380"/>
                    </a:cubicBezTo>
                    <a:cubicBezTo>
                      <a:pt x="118901" y="159544"/>
                      <a:pt x="98584" y="169697"/>
                      <a:pt x="88420" y="169697"/>
                    </a:cubicBezTo>
                    <a:lnTo>
                      <a:pt x="88420" y="169697"/>
                    </a:lnTo>
                    <a:cubicBezTo>
                      <a:pt x="78257" y="200177"/>
                      <a:pt x="57941" y="210340"/>
                      <a:pt x="27461" y="210340"/>
                    </a:cubicBezTo>
                    <a:lnTo>
                      <a:pt x="27461" y="210340"/>
                    </a:lnTo>
                    <a:cubicBezTo>
                      <a:pt x="27461" y="220504"/>
                      <a:pt x="17297" y="230657"/>
                      <a:pt x="7144" y="240820"/>
                    </a:cubicBezTo>
                    <a:cubicBezTo>
                      <a:pt x="17307" y="230657"/>
                      <a:pt x="27461" y="220504"/>
                      <a:pt x="27461" y="210340"/>
                    </a:cubicBezTo>
                    <a:lnTo>
                      <a:pt x="27461" y="210340"/>
                    </a:lnTo>
                    <a:lnTo>
                      <a:pt x="27461" y="210340"/>
                    </a:lnTo>
                    <a:cubicBezTo>
                      <a:pt x="47777" y="210340"/>
                      <a:pt x="78257" y="190024"/>
                      <a:pt x="78257" y="169697"/>
                    </a:cubicBezTo>
                    <a:lnTo>
                      <a:pt x="78257" y="169697"/>
                    </a:lnTo>
                    <a:lnTo>
                      <a:pt x="78257" y="169697"/>
                    </a:lnTo>
                    <a:cubicBezTo>
                      <a:pt x="88420" y="169697"/>
                      <a:pt x="108737" y="159534"/>
                      <a:pt x="118901" y="149380"/>
                    </a:cubicBezTo>
                    <a:cubicBezTo>
                      <a:pt x="129064" y="139217"/>
                      <a:pt x="129064" y="118901"/>
                      <a:pt x="129064" y="108737"/>
                    </a:cubicBezTo>
                    <a:lnTo>
                      <a:pt x="129064" y="108737"/>
                    </a:lnTo>
                    <a:lnTo>
                      <a:pt x="129064" y="108737"/>
                    </a:lnTo>
                    <a:cubicBezTo>
                      <a:pt x="139227" y="98574"/>
                      <a:pt x="139227" y="78257"/>
                      <a:pt x="139227" y="57940"/>
                    </a:cubicBezTo>
                    <a:cubicBezTo>
                      <a:pt x="139227" y="37624"/>
                      <a:pt x="118901" y="17297"/>
                      <a:pt x="108747" y="7144"/>
                    </a:cubicBezTo>
                    <a:close/>
                  </a:path>
                </a:pathLst>
              </a:custGeom>
              <a:solidFill>
                <a:srgbClr val="FFE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301F9AD-1CB4-435A-BFFE-5C540F031321}"/>
                  </a:ext>
                </a:extLst>
              </p:cNvPr>
              <p:cNvSpPr/>
              <p:nvPr/>
            </p:nvSpPr>
            <p:spPr>
              <a:xfrm>
                <a:off x="4448581" y="3730210"/>
                <a:ext cx="200026" cy="209550"/>
              </a:xfrm>
              <a:custGeom>
                <a:avLst/>
                <a:gdLst>
                  <a:gd name="connsiteX0" fmla="*/ 194541 w 200025"/>
                  <a:gd name="connsiteY0" fmla="*/ 200187 h 209550"/>
                  <a:gd name="connsiteX1" fmla="*/ 153898 w 200025"/>
                  <a:gd name="connsiteY1" fmla="*/ 200187 h 209550"/>
                  <a:gd name="connsiteX2" fmla="*/ 72621 w 200025"/>
                  <a:gd name="connsiteY2" fmla="*/ 139227 h 209550"/>
                  <a:gd name="connsiteX3" fmla="*/ 42141 w 200025"/>
                  <a:gd name="connsiteY3" fmla="*/ 98584 h 209550"/>
                  <a:gd name="connsiteX4" fmla="*/ 11661 w 200025"/>
                  <a:gd name="connsiteY4" fmla="*/ 57941 h 209550"/>
                  <a:gd name="connsiteX5" fmla="*/ 11661 w 200025"/>
                  <a:gd name="connsiteY5" fmla="*/ 7144 h 209550"/>
                  <a:gd name="connsiteX6" fmla="*/ 21824 w 200025"/>
                  <a:gd name="connsiteY6" fmla="*/ 47787 h 209550"/>
                  <a:gd name="connsiteX7" fmla="*/ 52304 w 200025"/>
                  <a:gd name="connsiteY7" fmla="*/ 88430 h 209550"/>
                  <a:gd name="connsiteX8" fmla="*/ 82784 w 200025"/>
                  <a:gd name="connsiteY8" fmla="*/ 129074 h 209550"/>
                  <a:gd name="connsiteX9" fmla="*/ 164061 w 200025"/>
                  <a:gd name="connsiteY9" fmla="*/ 190033 h 209550"/>
                  <a:gd name="connsiteX10" fmla="*/ 194541 w 200025"/>
                  <a:gd name="connsiteY10" fmla="*/ 20018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09550">
                    <a:moveTo>
                      <a:pt x="194541" y="200187"/>
                    </a:moveTo>
                    <a:cubicBezTo>
                      <a:pt x="194541" y="200187"/>
                      <a:pt x="174224" y="220504"/>
                      <a:pt x="153898" y="200187"/>
                    </a:cubicBezTo>
                    <a:cubicBezTo>
                      <a:pt x="123418" y="190024"/>
                      <a:pt x="92938" y="169707"/>
                      <a:pt x="72621" y="139227"/>
                    </a:cubicBezTo>
                    <a:cubicBezTo>
                      <a:pt x="62458" y="129064"/>
                      <a:pt x="52304" y="108747"/>
                      <a:pt x="42141" y="98584"/>
                    </a:cubicBezTo>
                    <a:cubicBezTo>
                      <a:pt x="31978" y="88421"/>
                      <a:pt x="21824" y="68104"/>
                      <a:pt x="11661" y="57941"/>
                    </a:cubicBezTo>
                    <a:cubicBezTo>
                      <a:pt x="1498" y="27461"/>
                      <a:pt x="11661" y="7144"/>
                      <a:pt x="11661" y="7144"/>
                    </a:cubicBezTo>
                    <a:cubicBezTo>
                      <a:pt x="11661" y="7144"/>
                      <a:pt x="11661" y="27461"/>
                      <a:pt x="21824" y="47787"/>
                    </a:cubicBezTo>
                    <a:cubicBezTo>
                      <a:pt x="21824" y="57950"/>
                      <a:pt x="42141" y="68104"/>
                      <a:pt x="52304" y="88430"/>
                    </a:cubicBezTo>
                    <a:cubicBezTo>
                      <a:pt x="62467" y="98593"/>
                      <a:pt x="72621" y="118910"/>
                      <a:pt x="82784" y="129074"/>
                    </a:cubicBezTo>
                    <a:cubicBezTo>
                      <a:pt x="103101" y="159553"/>
                      <a:pt x="133581" y="179870"/>
                      <a:pt x="164061" y="190033"/>
                    </a:cubicBezTo>
                    <a:cubicBezTo>
                      <a:pt x="174214" y="220504"/>
                      <a:pt x="194541" y="210341"/>
                      <a:pt x="194541" y="200187"/>
                    </a:cubicBezTo>
                    <a:close/>
                  </a:path>
                </a:pathLst>
              </a:custGeom>
              <a:solidFill>
                <a:srgbClr val="FFE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6091717-EC49-4B60-B69A-4CE2D5262FD9}"/>
                  </a:ext>
                </a:extLst>
              </p:cNvPr>
              <p:cNvSpPr/>
              <p:nvPr/>
            </p:nvSpPr>
            <p:spPr>
              <a:xfrm>
                <a:off x="4402295" y="3821650"/>
                <a:ext cx="190500" cy="171450"/>
              </a:xfrm>
              <a:custGeom>
                <a:avLst/>
                <a:gdLst>
                  <a:gd name="connsiteX0" fmla="*/ 190024 w 190500"/>
                  <a:gd name="connsiteY0" fmla="*/ 169707 h 171450"/>
                  <a:gd name="connsiteX1" fmla="*/ 149381 w 190500"/>
                  <a:gd name="connsiteY1" fmla="*/ 169707 h 171450"/>
                  <a:gd name="connsiteX2" fmla="*/ 78257 w 190500"/>
                  <a:gd name="connsiteY2" fmla="*/ 118910 h 171450"/>
                  <a:gd name="connsiteX3" fmla="*/ 47777 w 190500"/>
                  <a:gd name="connsiteY3" fmla="*/ 88430 h 171450"/>
                  <a:gd name="connsiteX4" fmla="*/ 27461 w 190500"/>
                  <a:gd name="connsiteY4" fmla="*/ 47787 h 171450"/>
                  <a:gd name="connsiteX5" fmla="*/ 7144 w 190500"/>
                  <a:gd name="connsiteY5" fmla="*/ 7144 h 171450"/>
                  <a:gd name="connsiteX6" fmla="*/ 27461 w 190500"/>
                  <a:gd name="connsiteY6" fmla="*/ 37624 h 171450"/>
                  <a:gd name="connsiteX7" fmla="*/ 47777 w 190500"/>
                  <a:gd name="connsiteY7" fmla="*/ 78267 h 171450"/>
                  <a:gd name="connsiteX8" fmla="*/ 78257 w 190500"/>
                  <a:gd name="connsiteY8" fmla="*/ 108747 h 171450"/>
                  <a:gd name="connsiteX9" fmla="*/ 149381 w 190500"/>
                  <a:gd name="connsiteY9" fmla="*/ 159544 h 171450"/>
                  <a:gd name="connsiteX10" fmla="*/ 190024 w 190500"/>
                  <a:gd name="connsiteY10" fmla="*/ 16970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171450">
                    <a:moveTo>
                      <a:pt x="190024" y="169707"/>
                    </a:moveTo>
                    <a:cubicBezTo>
                      <a:pt x="190024" y="169707"/>
                      <a:pt x="169707" y="169707"/>
                      <a:pt x="149381" y="169707"/>
                    </a:cubicBezTo>
                    <a:cubicBezTo>
                      <a:pt x="129064" y="159544"/>
                      <a:pt x="98584" y="139227"/>
                      <a:pt x="78257" y="118910"/>
                    </a:cubicBezTo>
                    <a:cubicBezTo>
                      <a:pt x="68094" y="108747"/>
                      <a:pt x="47777" y="98593"/>
                      <a:pt x="47777" y="88430"/>
                    </a:cubicBezTo>
                    <a:cubicBezTo>
                      <a:pt x="37614" y="78267"/>
                      <a:pt x="27461" y="57950"/>
                      <a:pt x="27461" y="47787"/>
                    </a:cubicBezTo>
                    <a:cubicBezTo>
                      <a:pt x="17297" y="27470"/>
                      <a:pt x="7144" y="7144"/>
                      <a:pt x="7144" y="7144"/>
                    </a:cubicBezTo>
                    <a:cubicBezTo>
                      <a:pt x="7144" y="7144"/>
                      <a:pt x="17307" y="17307"/>
                      <a:pt x="27461" y="37624"/>
                    </a:cubicBezTo>
                    <a:cubicBezTo>
                      <a:pt x="37624" y="47787"/>
                      <a:pt x="37624" y="57941"/>
                      <a:pt x="47777" y="78267"/>
                    </a:cubicBezTo>
                    <a:cubicBezTo>
                      <a:pt x="57941" y="88430"/>
                      <a:pt x="68094" y="98584"/>
                      <a:pt x="78257" y="108747"/>
                    </a:cubicBezTo>
                    <a:cubicBezTo>
                      <a:pt x="108737" y="129064"/>
                      <a:pt x="129054" y="149390"/>
                      <a:pt x="149381" y="159544"/>
                    </a:cubicBezTo>
                    <a:cubicBezTo>
                      <a:pt x="179870" y="179861"/>
                      <a:pt x="190024" y="169707"/>
                      <a:pt x="190024" y="169707"/>
                    </a:cubicBezTo>
                    <a:close/>
                  </a:path>
                </a:pathLst>
              </a:custGeom>
              <a:solidFill>
                <a:srgbClr val="F7B6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6BFA31-4F71-4071-B3DB-756CC627722C}"/>
                  </a:ext>
                </a:extLst>
              </p:cNvPr>
              <p:cNvSpPr/>
              <p:nvPr/>
            </p:nvSpPr>
            <p:spPr>
              <a:xfrm>
                <a:off x="4392129" y="3913090"/>
                <a:ext cx="152401" cy="123825"/>
              </a:xfrm>
              <a:custGeom>
                <a:avLst/>
                <a:gdLst>
                  <a:gd name="connsiteX0" fmla="*/ 149390 w 152400"/>
                  <a:gd name="connsiteY0" fmla="*/ 118901 h 123825"/>
                  <a:gd name="connsiteX1" fmla="*/ 118910 w 152400"/>
                  <a:gd name="connsiteY1" fmla="*/ 118901 h 123825"/>
                  <a:gd name="connsiteX2" fmla="*/ 57950 w 152400"/>
                  <a:gd name="connsiteY2" fmla="*/ 98584 h 123825"/>
                  <a:gd name="connsiteX3" fmla="*/ 17307 w 152400"/>
                  <a:gd name="connsiteY3" fmla="*/ 37624 h 123825"/>
                  <a:gd name="connsiteX4" fmla="*/ 7144 w 152400"/>
                  <a:gd name="connsiteY4" fmla="*/ 7144 h 123825"/>
                  <a:gd name="connsiteX5" fmla="*/ 27461 w 152400"/>
                  <a:gd name="connsiteY5" fmla="*/ 27461 h 123825"/>
                  <a:gd name="connsiteX6" fmla="*/ 68104 w 152400"/>
                  <a:gd name="connsiteY6" fmla="*/ 78257 h 123825"/>
                  <a:gd name="connsiteX7" fmla="*/ 129064 w 152400"/>
                  <a:gd name="connsiteY7" fmla="*/ 98574 h 123825"/>
                  <a:gd name="connsiteX8" fmla="*/ 149390 w 152400"/>
                  <a:gd name="connsiteY8" fmla="*/ 1189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123825">
                    <a:moveTo>
                      <a:pt x="149390" y="118901"/>
                    </a:moveTo>
                    <a:cubicBezTo>
                      <a:pt x="149390" y="118901"/>
                      <a:pt x="139227" y="118901"/>
                      <a:pt x="118910" y="118901"/>
                    </a:cubicBezTo>
                    <a:cubicBezTo>
                      <a:pt x="98593" y="118901"/>
                      <a:pt x="78267" y="118901"/>
                      <a:pt x="57950" y="98584"/>
                    </a:cubicBezTo>
                    <a:cubicBezTo>
                      <a:pt x="37633" y="78267"/>
                      <a:pt x="27470" y="57941"/>
                      <a:pt x="17307" y="37624"/>
                    </a:cubicBezTo>
                    <a:cubicBezTo>
                      <a:pt x="7144" y="17307"/>
                      <a:pt x="7144" y="7144"/>
                      <a:pt x="7144" y="7144"/>
                    </a:cubicBezTo>
                    <a:cubicBezTo>
                      <a:pt x="7144" y="7144"/>
                      <a:pt x="17307" y="17307"/>
                      <a:pt x="27461" y="27461"/>
                    </a:cubicBezTo>
                    <a:cubicBezTo>
                      <a:pt x="37624" y="37624"/>
                      <a:pt x="47777" y="68104"/>
                      <a:pt x="68104" y="78257"/>
                    </a:cubicBezTo>
                    <a:cubicBezTo>
                      <a:pt x="88421" y="98574"/>
                      <a:pt x="108747" y="98574"/>
                      <a:pt x="129064" y="98574"/>
                    </a:cubicBezTo>
                    <a:cubicBezTo>
                      <a:pt x="139227" y="118901"/>
                      <a:pt x="149390" y="118901"/>
                      <a:pt x="149390" y="118901"/>
                    </a:cubicBezTo>
                    <a:close/>
                  </a:path>
                </a:pathLst>
              </a:custGeom>
              <a:solidFill>
                <a:srgbClr val="FFE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5DC1F27-1523-4C23-BB5A-991420C5798A}"/>
                  </a:ext>
                </a:extLst>
              </p:cNvPr>
              <p:cNvSpPr/>
              <p:nvPr/>
            </p:nvSpPr>
            <p:spPr>
              <a:xfrm>
                <a:off x="3542009" y="3699716"/>
                <a:ext cx="714375" cy="304798"/>
              </a:xfrm>
              <a:custGeom>
                <a:avLst/>
                <a:gdLst>
                  <a:gd name="connsiteX0" fmla="*/ 715027 w 714375"/>
                  <a:gd name="connsiteY0" fmla="*/ 230677 h 304800"/>
                  <a:gd name="connsiteX1" fmla="*/ 491504 w 714375"/>
                  <a:gd name="connsiteY1" fmla="*/ 291637 h 304800"/>
                  <a:gd name="connsiteX2" fmla="*/ 440707 w 714375"/>
                  <a:gd name="connsiteY2" fmla="*/ 169716 h 304800"/>
                  <a:gd name="connsiteX3" fmla="*/ 400064 w 714375"/>
                  <a:gd name="connsiteY3" fmla="*/ 220513 h 304800"/>
                  <a:gd name="connsiteX4" fmla="*/ 349267 w 714375"/>
                  <a:gd name="connsiteY4" fmla="*/ 220513 h 304800"/>
                  <a:gd name="connsiteX5" fmla="*/ 379747 w 714375"/>
                  <a:gd name="connsiteY5" fmla="*/ 159553 h 304800"/>
                  <a:gd name="connsiteX6" fmla="*/ 400064 w 714375"/>
                  <a:gd name="connsiteY6" fmla="*/ 118910 h 304800"/>
                  <a:gd name="connsiteX7" fmla="*/ 400064 w 714375"/>
                  <a:gd name="connsiteY7" fmla="*/ 108747 h 304800"/>
                  <a:gd name="connsiteX8" fmla="*/ 379747 w 714375"/>
                  <a:gd name="connsiteY8" fmla="*/ 108747 h 304800"/>
                  <a:gd name="connsiteX9" fmla="*/ 339104 w 714375"/>
                  <a:gd name="connsiteY9" fmla="*/ 108747 h 304800"/>
                  <a:gd name="connsiteX10" fmla="*/ 267980 w 714375"/>
                  <a:gd name="connsiteY10" fmla="*/ 179870 h 304800"/>
                  <a:gd name="connsiteX11" fmla="*/ 196857 w 714375"/>
                  <a:gd name="connsiteY11" fmla="*/ 230667 h 304800"/>
                  <a:gd name="connsiteX12" fmla="*/ 196857 w 714375"/>
                  <a:gd name="connsiteY12" fmla="*/ 159544 h 304800"/>
                  <a:gd name="connsiteX13" fmla="*/ 207021 w 714375"/>
                  <a:gd name="connsiteY13" fmla="*/ 129064 h 304800"/>
                  <a:gd name="connsiteX14" fmla="*/ 135897 w 714375"/>
                  <a:gd name="connsiteY14" fmla="*/ 220504 h 304800"/>
                  <a:gd name="connsiteX15" fmla="*/ 64774 w 714375"/>
                  <a:gd name="connsiteY15" fmla="*/ 250984 h 304800"/>
                  <a:gd name="connsiteX16" fmla="*/ 64774 w 714375"/>
                  <a:gd name="connsiteY16" fmla="*/ 190024 h 304800"/>
                  <a:gd name="connsiteX17" fmla="*/ 13977 w 714375"/>
                  <a:gd name="connsiteY17" fmla="*/ 210341 h 304800"/>
                  <a:gd name="connsiteX18" fmla="*/ 34294 w 714375"/>
                  <a:gd name="connsiteY18" fmla="*/ 118901 h 304800"/>
                  <a:gd name="connsiteX19" fmla="*/ 105417 w 714375"/>
                  <a:gd name="connsiteY19" fmla="*/ 27461 h 304800"/>
                  <a:gd name="connsiteX20" fmla="*/ 135897 w 714375"/>
                  <a:gd name="connsiteY20" fmla="*/ 7144 h 304800"/>
                  <a:gd name="connsiteX21" fmla="*/ 207021 w 714375"/>
                  <a:gd name="connsiteY21" fmla="*/ 17307 h 304800"/>
                  <a:gd name="connsiteX22" fmla="*/ 227337 w 714375"/>
                  <a:gd name="connsiteY22" fmla="*/ 17307 h 304800"/>
                  <a:gd name="connsiteX23" fmla="*/ 288297 w 714375"/>
                  <a:gd name="connsiteY23" fmla="*/ 27470 h 304800"/>
                  <a:gd name="connsiteX24" fmla="*/ 318777 w 714375"/>
                  <a:gd name="connsiteY24" fmla="*/ 7153 h 304800"/>
                  <a:gd name="connsiteX25" fmla="*/ 369574 w 714375"/>
                  <a:gd name="connsiteY25" fmla="*/ 57950 h 304800"/>
                  <a:gd name="connsiteX26" fmla="*/ 379737 w 714375"/>
                  <a:gd name="connsiteY26" fmla="*/ 68113 h 304800"/>
                  <a:gd name="connsiteX27" fmla="*/ 420380 w 714375"/>
                  <a:gd name="connsiteY27" fmla="*/ 98593 h 304800"/>
                  <a:gd name="connsiteX28" fmla="*/ 461024 w 714375"/>
                  <a:gd name="connsiteY28" fmla="*/ 68113 h 304800"/>
                  <a:gd name="connsiteX29" fmla="*/ 491504 w 714375"/>
                  <a:gd name="connsiteY29" fmla="*/ 98593 h 304800"/>
                  <a:gd name="connsiteX30" fmla="*/ 613424 w 714375"/>
                  <a:gd name="connsiteY30" fmla="*/ 139237 h 304800"/>
                  <a:gd name="connsiteX31" fmla="*/ 715027 w 714375"/>
                  <a:gd name="connsiteY31" fmla="*/ 230677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14375" h="304800">
                    <a:moveTo>
                      <a:pt x="715027" y="230677"/>
                    </a:moveTo>
                    <a:cubicBezTo>
                      <a:pt x="643904" y="301800"/>
                      <a:pt x="542310" y="311953"/>
                      <a:pt x="491504" y="291637"/>
                    </a:cubicBezTo>
                    <a:cubicBezTo>
                      <a:pt x="440707" y="261156"/>
                      <a:pt x="440707" y="169716"/>
                      <a:pt x="440707" y="169716"/>
                    </a:cubicBezTo>
                    <a:cubicBezTo>
                      <a:pt x="440707" y="169716"/>
                      <a:pt x="420390" y="200197"/>
                      <a:pt x="400064" y="220513"/>
                    </a:cubicBezTo>
                    <a:cubicBezTo>
                      <a:pt x="379747" y="240830"/>
                      <a:pt x="349267" y="220513"/>
                      <a:pt x="349267" y="220513"/>
                    </a:cubicBezTo>
                    <a:cubicBezTo>
                      <a:pt x="349267" y="220513"/>
                      <a:pt x="369584" y="179870"/>
                      <a:pt x="379747" y="159553"/>
                    </a:cubicBezTo>
                    <a:cubicBezTo>
                      <a:pt x="379747" y="139237"/>
                      <a:pt x="389910" y="129073"/>
                      <a:pt x="400064" y="118910"/>
                    </a:cubicBezTo>
                    <a:lnTo>
                      <a:pt x="400064" y="108747"/>
                    </a:lnTo>
                    <a:cubicBezTo>
                      <a:pt x="400064" y="108747"/>
                      <a:pt x="389901" y="108747"/>
                      <a:pt x="379747" y="108747"/>
                    </a:cubicBezTo>
                    <a:cubicBezTo>
                      <a:pt x="359430" y="108747"/>
                      <a:pt x="339104" y="108747"/>
                      <a:pt x="339104" y="108747"/>
                    </a:cubicBezTo>
                    <a:cubicBezTo>
                      <a:pt x="339104" y="108747"/>
                      <a:pt x="278144" y="169707"/>
                      <a:pt x="267980" y="179870"/>
                    </a:cubicBezTo>
                    <a:cubicBezTo>
                      <a:pt x="257817" y="190033"/>
                      <a:pt x="227337" y="250993"/>
                      <a:pt x="196857" y="230667"/>
                    </a:cubicBezTo>
                    <a:cubicBezTo>
                      <a:pt x="166377" y="210350"/>
                      <a:pt x="196857" y="169707"/>
                      <a:pt x="196857" y="159544"/>
                    </a:cubicBezTo>
                    <a:lnTo>
                      <a:pt x="207021" y="129064"/>
                    </a:lnTo>
                    <a:cubicBezTo>
                      <a:pt x="207021" y="129064"/>
                      <a:pt x="156224" y="200187"/>
                      <a:pt x="135897" y="220504"/>
                    </a:cubicBezTo>
                    <a:cubicBezTo>
                      <a:pt x="125734" y="240820"/>
                      <a:pt x="95254" y="271301"/>
                      <a:pt x="64774" y="250984"/>
                    </a:cubicBezTo>
                    <a:cubicBezTo>
                      <a:pt x="44457" y="230667"/>
                      <a:pt x="64774" y="190024"/>
                      <a:pt x="64774" y="190024"/>
                    </a:cubicBezTo>
                    <a:cubicBezTo>
                      <a:pt x="64774" y="190024"/>
                      <a:pt x="34294" y="240820"/>
                      <a:pt x="13977" y="210341"/>
                    </a:cubicBezTo>
                    <a:cubicBezTo>
                      <a:pt x="-6339" y="179861"/>
                      <a:pt x="24141" y="129064"/>
                      <a:pt x="34294" y="118901"/>
                    </a:cubicBezTo>
                    <a:cubicBezTo>
                      <a:pt x="44457" y="108738"/>
                      <a:pt x="95254" y="37624"/>
                      <a:pt x="105417" y="27461"/>
                    </a:cubicBezTo>
                    <a:cubicBezTo>
                      <a:pt x="115580" y="17297"/>
                      <a:pt x="115580" y="7144"/>
                      <a:pt x="135897" y="7144"/>
                    </a:cubicBezTo>
                    <a:cubicBezTo>
                      <a:pt x="156214" y="7144"/>
                      <a:pt x="207021" y="17307"/>
                      <a:pt x="207021" y="17307"/>
                    </a:cubicBezTo>
                    <a:cubicBezTo>
                      <a:pt x="207021" y="17307"/>
                      <a:pt x="207021" y="17307"/>
                      <a:pt x="227337" y="17307"/>
                    </a:cubicBezTo>
                    <a:cubicBezTo>
                      <a:pt x="247654" y="17307"/>
                      <a:pt x="288297" y="27470"/>
                      <a:pt x="288297" y="27470"/>
                    </a:cubicBezTo>
                    <a:cubicBezTo>
                      <a:pt x="288297" y="27470"/>
                      <a:pt x="298461" y="7153"/>
                      <a:pt x="318777" y="7153"/>
                    </a:cubicBezTo>
                    <a:cubicBezTo>
                      <a:pt x="339094" y="7153"/>
                      <a:pt x="359421" y="37633"/>
                      <a:pt x="369574" y="57950"/>
                    </a:cubicBezTo>
                    <a:cubicBezTo>
                      <a:pt x="369574" y="57950"/>
                      <a:pt x="369574" y="68113"/>
                      <a:pt x="379737" y="68113"/>
                    </a:cubicBezTo>
                    <a:cubicBezTo>
                      <a:pt x="389901" y="78277"/>
                      <a:pt x="420380" y="98593"/>
                      <a:pt x="420380" y="98593"/>
                    </a:cubicBezTo>
                    <a:cubicBezTo>
                      <a:pt x="430544" y="78277"/>
                      <a:pt x="440697" y="68113"/>
                      <a:pt x="461024" y="68113"/>
                    </a:cubicBezTo>
                    <a:cubicBezTo>
                      <a:pt x="481341" y="68113"/>
                      <a:pt x="491504" y="98593"/>
                      <a:pt x="491504" y="98593"/>
                    </a:cubicBezTo>
                    <a:cubicBezTo>
                      <a:pt x="521984" y="98593"/>
                      <a:pt x="562627" y="108756"/>
                      <a:pt x="613424" y="139237"/>
                    </a:cubicBezTo>
                    <a:cubicBezTo>
                      <a:pt x="664230" y="159553"/>
                      <a:pt x="694710" y="190033"/>
                      <a:pt x="715027" y="230677"/>
                    </a:cubicBezTo>
                    <a:close/>
                  </a:path>
                </a:pathLst>
              </a:custGeom>
              <a:solidFill>
                <a:srgbClr val="FFE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20D2519-AEC9-48A2-AED0-D5CFDD238F06}"/>
                  </a:ext>
                </a:extLst>
              </p:cNvPr>
              <p:cNvSpPr/>
              <p:nvPr/>
            </p:nvSpPr>
            <p:spPr>
              <a:xfrm>
                <a:off x="2278856" y="4299166"/>
                <a:ext cx="4733925" cy="1095375"/>
              </a:xfrm>
              <a:custGeom>
                <a:avLst/>
                <a:gdLst>
                  <a:gd name="connsiteX0" fmla="*/ 7144 w 4733925"/>
                  <a:gd name="connsiteY0" fmla="*/ 7144 h 1095375"/>
                  <a:gd name="connsiteX1" fmla="*/ 4731544 w 4733925"/>
                  <a:gd name="connsiteY1" fmla="*/ 7144 h 1095375"/>
                  <a:gd name="connsiteX2" fmla="*/ 4731544 w 4733925"/>
                  <a:gd name="connsiteY2" fmla="*/ 1094260 h 1095375"/>
                  <a:gd name="connsiteX3" fmla="*/ 7144 w 4733925"/>
                  <a:gd name="connsiteY3" fmla="*/ 1094260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3925" h="1095375">
                    <a:moveTo>
                      <a:pt x="7144" y="7144"/>
                    </a:moveTo>
                    <a:lnTo>
                      <a:pt x="4731544" y="7144"/>
                    </a:lnTo>
                    <a:lnTo>
                      <a:pt x="4731544" y="1094260"/>
                    </a:lnTo>
                    <a:lnTo>
                      <a:pt x="7144" y="109426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AB1B64-FDCC-4321-8BD7-4A5C6F16F076}"/>
                  </a:ext>
                </a:extLst>
              </p:cNvPr>
              <p:cNvSpPr/>
              <p:nvPr/>
            </p:nvSpPr>
            <p:spPr>
              <a:xfrm>
                <a:off x="5530054" y="3923257"/>
                <a:ext cx="1485901" cy="381001"/>
              </a:xfrm>
              <a:custGeom>
                <a:avLst/>
                <a:gdLst>
                  <a:gd name="connsiteX0" fmla="*/ 7144 w 1485900"/>
                  <a:gd name="connsiteY0" fmla="*/ 7144 h 381000"/>
                  <a:gd name="connsiteX1" fmla="*/ 7144 w 1485900"/>
                  <a:gd name="connsiteY1" fmla="*/ 383057 h 381000"/>
                  <a:gd name="connsiteX2" fmla="*/ 1480347 w 1485900"/>
                  <a:gd name="connsiteY2" fmla="*/ 383057 h 381000"/>
                  <a:gd name="connsiteX3" fmla="*/ 1480347 w 1485900"/>
                  <a:gd name="connsiteY3" fmla="*/ 1729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5900" h="381000">
                    <a:moveTo>
                      <a:pt x="7144" y="7144"/>
                    </a:moveTo>
                    <a:lnTo>
                      <a:pt x="7144" y="383057"/>
                    </a:lnTo>
                    <a:lnTo>
                      <a:pt x="1480347" y="383057"/>
                    </a:lnTo>
                    <a:lnTo>
                      <a:pt x="1480347" y="1729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6F62574-22FE-4C57-B5B8-04C5729F3339}"/>
                  </a:ext>
                </a:extLst>
              </p:cNvPr>
              <p:cNvSpPr/>
              <p:nvPr/>
            </p:nvSpPr>
            <p:spPr>
              <a:xfrm>
                <a:off x="5235416" y="4299166"/>
                <a:ext cx="1781175" cy="1095375"/>
              </a:xfrm>
              <a:custGeom>
                <a:avLst/>
                <a:gdLst>
                  <a:gd name="connsiteX0" fmla="*/ 7144 w 1781175"/>
                  <a:gd name="connsiteY0" fmla="*/ 7144 h 1095375"/>
                  <a:gd name="connsiteX1" fmla="*/ 1774984 w 1781175"/>
                  <a:gd name="connsiteY1" fmla="*/ 7144 h 1095375"/>
                  <a:gd name="connsiteX2" fmla="*/ 1774984 w 1781175"/>
                  <a:gd name="connsiteY2" fmla="*/ 1094260 h 1095375"/>
                  <a:gd name="connsiteX3" fmla="*/ 7144 w 1781175"/>
                  <a:gd name="connsiteY3" fmla="*/ 1094260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1175" h="1095375">
                    <a:moveTo>
                      <a:pt x="7144" y="7144"/>
                    </a:moveTo>
                    <a:lnTo>
                      <a:pt x="1774984" y="7144"/>
                    </a:lnTo>
                    <a:lnTo>
                      <a:pt x="1774984" y="1094260"/>
                    </a:lnTo>
                    <a:lnTo>
                      <a:pt x="7144" y="109426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03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roup 650">
            <a:extLst>
              <a:ext uri="{FF2B5EF4-FFF2-40B4-BE49-F238E27FC236}">
                <a16:creationId xmlns:a16="http://schemas.microsoft.com/office/drawing/2014/main" id="{E45F23B1-6FFE-4A41-8C33-786979F46859}"/>
              </a:ext>
            </a:extLst>
          </p:cNvPr>
          <p:cNvGrpSpPr/>
          <p:nvPr/>
        </p:nvGrpSpPr>
        <p:grpSpPr>
          <a:xfrm flipH="1">
            <a:off x="6343297" y="124259"/>
            <a:ext cx="2800702" cy="898522"/>
            <a:chOff x="0" y="104778"/>
            <a:chExt cx="2237283" cy="898522"/>
          </a:xfrm>
        </p:grpSpPr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A7DDA8CE-16C2-4D16-8009-A15EE4505E75}"/>
                </a:ext>
              </a:extLst>
            </p:cNvPr>
            <p:cNvSpPr/>
            <p:nvPr/>
          </p:nvSpPr>
          <p:spPr>
            <a:xfrm>
              <a:off x="0" y="589585"/>
              <a:ext cx="2237283" cy="4137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84B9662A-2CCC-49FA-A3EE-54F69DF1BAC9}"/>
                </a:ext>
              </a:extLst>
            </p:cNvPr>
            <p:cNvSpPr/>
            <p:nvPr/>
          </p:nvSpPr>
          <p:spPr>
            <a:xfrm>
              <a:off x="0" y="104778"/>
              <a:ext cx="1796122" cy="413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926AD270-703B-415B-9A8B-D5D70C227AA0}"/>
                </a:ext>
              </a:extLst>
            </p:cNvPr>
            <p:cNvSpPr txBox="1"/>
            <p:nvPr/>
          </p:nvSpPr>
          <p:spPr>
            <a:xfrm>
              <a:off x="53337" y="111580"/>
              <a:ext cx="118346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Measure K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8E83620C-4E7B-4C91-A983-BFEDB34540D2}"/>
                </a:ext>
              </a:extLst>
            </p:cNvPr>
            <p:cNvSpPr txBox="1"/>
            <p:nvPr/>
          </p:nvSpPr>
          <p:spPr>
            <a:xfrm>
              <a:off x="53337" y="596387"/>
              <a:ext cx="1977541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Budget FY 2017-18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3" name="Picture 212">
            <a:extLst>
              <a:ext uri="{FF2B5EF4-FFF2-40B4-BE49-F238E27FC236}">
                <a16:creationId xmlns:a16="http://schemas.microsoft.com/office/drawing/2014/main" id="{DAE3CAA7-E30A-42D3-85B9-3A432E3F4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8" r="11457" b="2927"/>
          <a:stretch/>
        </p:blipFill>
        <p:spPr>
          <a:xfrm>
            <a:off x="0" y="8710"/>
            <a:ext cx="2313978" cy="5917557"/>
          </a:xfrm>
          <a:prstGeom prst="rect">
            <a:avLst/>
          </a:prstGeom>
          <a:ln w="0">
            <a:solidFill>
              <a:schemeClr val="bg1">
                <a:lumMod val="95000"/>
              </a:schemeClr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1E549C-4FD3-4C02-B54C-3E1B295992ED}"/>
              </a:ext>
            </a:extLst>
          </p:cNvPr>
          <p:cNvGrpSpPr/>
          <p:nvPr/>
        </p:nvGrpSpPr>
        <p:grpSpPr>
          <a:xfrm>
            <a:off x="1424347" y="584170"/>
            <a:ext cx="6290944" cy="5464367"/>
            <a:chOff x="2331746" y="802979"/>
            <a:chExt cx="5847029" cy="5206164"/>
          </a:xfrm>
        </p:grpSpPr>
        <p:graphicFrame>
          <p:nvGraphicFramePr>
            <p:cNvPr id="87" name="Chart 86">
              <a:extLst>
                <a:ext uri="{FF2B5EF4-FFF2-40B4-BE49-F238E27FC236}">
                  <a16:creationId xmlns:a16="http://schemas.microsoft.com/office/drawing/2014/main" id="{62EE9544-8E80-489E-A9CA-9ECB56C7457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23213506"/>
                </p:ext>
              </p:extLst>
            </p:nvPr>
          </p:nvGraphicFramePr>
          <p:xfrm>
            <a:off x="2331746" y="802979"/>
            <a:ext cx="4572501" cy="52061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A680E18-6862-436C-BBE6-6EAF6BEBE2A4}"/>
                </a:ext>
              </a:extLst>
            </p:cNvPr>
            <p:cNvGrpSpPr/>
            <p:nvPr/>
          </p:nvGrpSpPr>
          <p:grpSpPr>
            <a:xfrm>
              <a:off x="5704890" y="1148442"/>
              <a:ext cx="1313012" cy="4354528"/>
              <a:chOff x="6588928" y="1094763"/>
              <a:chExt cx="1313012" cy="4354528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5F657A8F-E1DE-42B9-80CE-E3E090CF00CB}"/>
                  </a:ext>
                </a:extLst>
              </p:cNvPr>
              <p:cNvGrpSpPr/>
              <p:nvPr/>
            </p:nvGrpSpPr>
            <p:grpSpPr>
              <a:xfrm>
                <a:off x="6591300" y="1094763"/>
                <a:ext cx="1301636" cy="248828"/>
                <a:chOff x="6591300" y="1094763"/>
                <a:chExt cx="1301636" cy="248828"/>
              </a:xfrm>
            </p:grpSpPr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BAB9D5A1-E379-4A18-8052-9208F42EE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0950" y="1343591"/>
                  <a:ext cx="291986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CABEED5-0A42-49A3-9A07-4F307DA4E8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2599" y="1094763"/>
                  <a:ext cx="0" cy="248536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A4B37092-F6FF-4E73-A452-8AF952299F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1300" y="1095939"/>
                  <a:ext cx="1010554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4B33D1AA-10C2-430F-AA10-76272798A4D9}"/>
                  </a:ext>
                </a:extLst>
              </p:cNvPr>
              <p:cNvGrpSpPr/>
              <p:nvPr/>
            </p:nvGrpSpPr>
            <p:grpSpPr>
              <a:xfrm>
                <a:off x="6593677" y="1303475"/>
                <a:ext cx="1293016" cy="459187"/>
                <a:chOff x="6616233" y="1311218"/>
                <a:chExt cx="1083536" cy="443683"/>
              </a:xfrm>
            </p:grpSpPr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CAB8B6BD-4790-430F-A521-8672B9EB90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279794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F5989646-829C-43D6-93B3-A192ECAB7F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8206" y="1313519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515D29FA-5A95-4EEC-BA45-E05F52F126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16233" y="1311218"/>
                  <a:ext cx="802937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8114AD18-4905-4ADB-8FF1-95881EC42EFA}"/>
                  </a:ext>
                </a:extLst>
              </p:cNvPr>
              <p:cNvGrpSpPr/>
              <p:nvPr/>
            </p:nvGrpSpPr>
            <p:grpSpPr>
              <a:xfrm>
                <a:off x="6588928" y="1465488"/>
                <a:ext cx="1297780" cy="694351"/>
                <a:chOff x="6589823" y="1311218"/>
                <a:chExt cx="1227635" cy="443164"/>
              </a:xfrm>
            </p:grpSpPr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0CE92C3F-B4DF-43EF-AC1E-FED2A0837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397483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E58F9A24-A263-4063-93F5-DCB712CAC4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6" y="1312738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6A7CD7A4-D602-417A-ABAB-051F289978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89823" y="1311218"/>
                  <a:ext cx="831968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D2FC56B8-679E-42F3-B1E4-C30F956E2CE3}"/>
                  </a:ext>
                </a:extLst>
              </p:cNvPr>
              <p:cNvGrpSpPr/>
              <p:nvPr/>
            </p:nvGrpSpPr>
            <p:grpSpPr>
              <a:xfrm>
                <a:off x="6598442" y="1557096"/>
                <a:ext cx="1288255" cy="1018863"/>
                <a:chOff x="6597969" y="1311218"/>
                <a:chExt cx="1373663" cy="443164"/>
              </a:xfrm>
            </p:grpSpPr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F09E1D2C-E40A-4DB5-8341-AB91F8F59C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551657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0CA7CA25-E529-4834-A415-367CF4B54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6" y="1312254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ADC6B7DE-815D-42EC-9D03-4802181DC0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7969" y="1311218"/>
                  <a:ext cx="822960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798011E6-89BC-4BC5-9FD7-B4CFA581AE56}"/>
                  </a:ext>
                </a:extLst>
              </p:cNvPr>
              <p:cNvGrpSpPr/>
              <p:nvPr/>
            </p:nvGrpSpPr>
            <p:grpSpPr>
              <a:xfrm>
                <a:off x="6600827" y="1666250"/>
                <a:ext cx="1295399" cy="1320505"/>
                <a:chOff x="6599780" y="1311218"/>
                <a:chExt cx="1579543" cy="443164"/>
              </a:xfrm>
            </p:grpSpPr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3628E32B-003F-49E3-8C51-B6BE085E37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6" y="1754382"/>
                  <a:ext cx="759347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771DBA0F-2414-4012-8DAC-48954C9F51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6" y="1312017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FBA373B9-1884-4FE9-863F-D49C4654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9780" y="1311218"/>
                  <a:ext cx="822959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257BE13D-B6D5-4677-9396-55A3B238B445}"/>
                  </a:ext>
                </a:extLst>
              </p:cNvPr>
              <p:cNvGrpSpPr/>
              <p:nvPr/>
            </p:nvGrpSpPr>
            <p:grpSpPr>
              <a:xfrm>
                <a:off x="6600825" y="1813411"/>
                <a:ext cx="1295400" cy="1595344"/>
                <a:chOff x="6598890" y="1311878"/>
                <a:chExt cx="1821524" cy="442504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FD761D22-10F6-4AF3-98CC-A4C8F3D613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6" y="1754382"/>
                  <a:ext cx="1000438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6B4BE638-5848-4714-8BA2-783A006F45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8849" y="1312538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B3787FA9-C306-47F4-AA4F-219AD332F7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8890" y="1311878"/>
                  <a:ext cx="822959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8B1CE91F-E1A0-4D24-8AF7-051F8E497729}"/>
                  </a:ext>
                </a:extLst>
              </p:cNvPr>
              <p:cNvGrpSpPr/>
              <p:nvPr/>
            </p:nvGrpSpPr>
            <p:grpSpPr>
              <a:xfrm>
                <a:off x="6605588" y="2025342"/>
                <a:ext cx="1276351" cy="1787770"/>
                <a:chOff x="6605586" y="1311218"/>
                <a:chExt cx="2087451" cy="443164"/>
              </a:xfrm>
            </p:grpSpPr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FA066819-7B8C-4D95-A95B-847AE95CCD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1273062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278F100C-0B29-4279-A02F-7F320BA58D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6" y="1311218"/>
                  <a:ext cx="0" cy="443051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FA1EAC7E-48B1-46AC-ADEF-C5C1CFFB50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5586" y="1311218"/>
                  <a:ext cx="811533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FA76CED0-EBA6-4E1E-AA6B-3463781B6472}"/>
                  </a:ext>
                </a:extLst>
              </p:cNvPr>
              <p:cNvGrpSpPr/>
              <p:nvPr/>
            </p:nvGrpSpPr>
            <p:grpSpPr>
              <a:xfrm>
                <a:off x="6603209" y="2787338"/>
                <a:ext cx="1286667" cy="1434894"/>
                <a:chOff x="6600885" y="1311217"/>
                <a:chExt cx="2540550" cy="443224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2143A33C-CB8A-4A17-BA81-5827DA9312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1721460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70F41422-9309-4E09-AE96-E58D2607AE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6898" y="1311218"/>
                  <a:ext cx="0" cy="443223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7552A4AE-0265-4639-9419-6FF191260A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0885" y="1311217"/>
                  <a:ext cx="822960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6819C7BA-BA2F-47DB-9281-5A728F7D29FF}"/>
                  </a:ext>
                </a:extLst>
              </p:cNvPr>
              <p:cNvGrpSpPr/>
              <p:nvPr/>
            </p:nvGrpSpPr>
            <p:grpSpPr>
              <a:xfrm>
                <a:off x="6603208" y="3548335"/>
                <a:ext cx="1273967" cy="1097984"/>
                <a:chOff x="6599641" y="1310811"/>
                <a:chExt cx="3180777" cy="444681"/>
              </a:xfrm>
            </p:grpSpPr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86929DFA-4BEE-4884-A06E-19382FB68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6" y="1754382"/>
                  <a:ext cx="2360442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37075303-E323-4376-B91A-B998270411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5" y="1310811"/>
                  <a:ext cx="0" cy="444681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B27D9C6E-03E1-400A-91B2-927FD973B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9641" y="1311218"/>
                  <a:ext cx="822716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B0A2C537-A161-4152-AA6D-93C7595AE36C}"/>
                  </a:ext>
                </a:extLst>
              </p:cNvPr>
              <p:cNvGrpSpPr/>
              <p:nvPr/>
            </p:nvGrpSpPr>
            <p:grpSpPr>
              <a:xfrm>
                <a:off x="6605589" y="3825883"/>
                <a:ext cx="1293811" cy="1220259"/>
                <a:chOff x="6605586" y="1311218"/>
                <a:chExt cx="4344834" cy="443401"/>
              </a:xfrm>
            </p:grpSpPr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F0EA41CB-B796-43BA-9C14-F7FAA2052E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3530445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DC451928-3999-49AA-A19A-259764515A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4199" y="1311218"/>
                  <a:ext cx="0" cy="443401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2956A85A-DBE5-421C-97B1-E2C54DCB91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5586" y="1311218"/>
                  <a:ext cx="810692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802DA6FD-3FE9-424D-92B9-0FB00E1E28FF}"/>
                  </a:ext>
                </a:extLst>
              </p:cNvPr>
              <p:cNvGrpSpPr/>
              <p:nvPr/>
            </p:nvGrpSpPr>
            <p:grpSpPr>
              <a:xfrm>
                <a:off x="6605590" y="4907937"/>
                <a:ext cx="1296350" cy="541354"/>
                <a:chOff x="6605586" y="1311218"/>
                <a:chExt cx="5545560" cy="443332"/>
              </a:xfrm>
            </p:grpSpPr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4E734F96-6A84-4DC7-8882-15E9E4DE02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3" y="1754382"/>
                  <a:ext cx="4731173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A5794F53-F9FE-47D4-AA3C-FF59FB6EB7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7" y="1313168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3D167181-B5BC-437B-9017-0EC5E6C4D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5586" y="1311218"/>
                  <a:ext cx="822960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F49E64-DBF6-4962-83D5-6F7E40F887B3}"/>
                </a:ext>
              </a:extLst>
            </p:cNvPr>
            <p:cNvGrpSpPr/>
            <p:nvPr/>
          </p:nvGrpSpPr>
          <p:grpSpPr>
            <a:xfrm>
              <a:off x="6946765" y="1237989"/>
              <a:ext cx="1232010" cy="4426470"/>
              <a:chOff x="6882381" y="1229280"/>
              <a:chExt cx="1232010" cy="4426470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D55C504C-CDD3-47A3-B12A-C9E775823F9A}"/>
                  </a:ext>
                </a:extLst>
              </p:cNvPr>
              <p:cNvGrpSpPr/>
              <p:nvPr/>
            </p:nvGrpSpPr>
            <p:grpSpPr>
              <a:xfrm>
                <a:off x="6882381" y="1229280"/>
                <a:ext cx="1155811" cy="4426470"/>
                <a:chOff x="7816735" y="1184310"/>
                <a:chExt cx="1155811" cy="4426470"/>
              </a:xfrm>
            </p:grpSpPr>
            <p:sp>
              <p:nvSpPr>
                <p:cNvPr id="157" name="Rectangle: Rounded Corners 156">
                  <a:extLst>
                    <a:ext uri="{FF2B5EF4-FFF2-40B4-BE49-F238E27FC236}">
                      <a16:creationId xmlns:a16="http://schemas.microsoft.com/office/drawing/2014/main" id="{B93E678D-763D-4905-8356-5313B79CBE37}"/>
                    </a:ext>
                  </a:extLst>
                </p:cNvPr>
                <p:cNvSpPr/>
                <p:nvPr/>
              </p:nvSpPr>
              <p:spPr>
                <a:xfrm>
                  <a:off x="7816735" y="1595101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60BDC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95C5542A-83BF-4964-8236-63259988FB90}"/>
                    </a:ext>
                  </a:extLst>
                </p:cNvPr>
                <p:cNvSpPr/>
                <p:nvPr/>
              </p:nvSpPr>
              <p:spPr>
                <a:xfrm>
                  <a:off x="7816735" y="2005892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98F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2F4D2696-1876-4D7C-8808-F73C22EC2269}"/>
                    </a:ext>
                  </a:extLst>
                </p:cNvPr>
                <p:cNvSpPr/>
                <p:nvPr/>
              </p:nvSpPr>
              <p:spPr>
                <a:xfrm>
                  <a:off x="7816735" y="2416683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43AFB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23593FFF-F289-4B52-AA7C-BF6F6C0F94B0}"/>
                    </a:ext>
                  </a:extLst>
                </p:cNvPr>
                <p:cNvSpPr/>
                <p:nvPr/>
              </p:nvSpPr>
              <p:spPr>
                <a:xfrm>
                  <a:off x="7816735" y="2827474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89D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0225C507-C798-407D-B73D-07AE718168B0}"/>
                    </a:ext>
                  </a:extLst>
                </p:cNvPr>
                <p:cNvSpPr/>
                <p:nvPr/>
              </p:nvSpPr>
              <p:spPr>
                <a:xfrm>
                  <a:off x="7816735" y="3238265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39969D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906B5EEB-2AEA-4463-BC0B-AEF549F3C3B3}"/>
                    </a:ext>
                  </a:extLst>
                </p:cNvPr>
                <p:cNvSpPr/>
                <p:nvPr/>
              </p:nvSpPr>
              <p:spPr>
                <a:xfrm>
                  <a:off x="7816735" y="3649056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79C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6588ADBE-A1DA-477C-8580-FD6688DB36D6}"/>
                    </a:ext>
                  </a:extLst>
                </p:cNvPr>
                <p:cNvSpPr/>
                <p:nvPr/>
              </p:nvSpPr>
              <p:spPr>
                <a:xfrm>
                  <a:off x="7816735" y="4059847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33878D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D4DBF47F-537F-4C18-9795-725BFBF86DF2}"/>
                    </a:ext>
                  </a:extLst>
                </p:cNvPr>
                <p:cNvSpPr/>
                <p:nvPr/>
              </p:nvSpPr>
              <p:spPr>
                <a:xfrm>
                  <a:off x="7816735" y="4470638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64A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75672A02-E7B2-42A7-AFB1-19CEA3562EBE}"/>
                    </a:ext>
                  </a:extLst>
                </p:cNvPr>
                <p:cNvSpPr/>
                <p:nvPr/>
              </p:nvSpPr>
              <p:spPr>
                <a:xfrm>
                  <a:off x="7816735" y="4881429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2A6E7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38F1AC17-F24A-46BA-A068-7AEC9D897127}"/>
                    </a:ext>
                  </a:extLst>
                </p:cNvPr>
                <p:cNvSpPr/>
                <p:nvPr/>
              </p:nvSpPr>
              <p:spPr>
                <a:xfrm>
                  <a:off x="7816735" y="5292216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599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B1F201A5-B0F8-4894-84A2-984338DD4903}"/>
                    </a:ext>
                  </a:extLst>
                </p:cNvPr>
                <p:cNvSpPr/>
                <p:nvPr/>
              </p:nvSpPr>
              <p:spPr>
                <a:xfrm>
                  <a:off x="7816735" y="1184310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1DA9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DF68F85C-3DA5-4669-837F-792AD5DBBE9F}"/>
                  </a:ext>
                </a:extLst>
              </p:cNvPr>
              <p:cNvGrpSpPr/>
              <p:nvPr/>
            </p:nvGrpSpPr>
            <p:grpSpPr>
              <a:xfrm>
                <a:off x="6959406" y="1273146"/>
                <a:ext cx="1154985" cy="4338738"/>
                <a:chOff x="7734106" y="1228176"/>
                <a:chExt cx="1154985" cy="4338738"/>
              </a:xfrm>
            </p:grpSpPr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A89684DD-6CA0-4682-AF39-61175EACDD6C}"/>
                    </a:ext>
                  </a:extLst>
                </p:cNvPr>
                <p:cNvSpPr txBox="1"/>
                <p:nvPr/>
              </p:nvSpPr>
              <p:spPr>
                <a:xfrm>
                  <a:off x="7971097" y="1228176"/>
                  <a:ext cx="421910" cy="2308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fld id="{7103AD15-81E4-43CA-83E2-701330AEEA36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FAA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30E64EC-46D4-4282-8C36-39DF85D3FF02}"/>
                    </a:ext>
                  </a:extLst>
                </p:cNvPr>
                <p:cNvSpPr/>
                <p:nvPr/>
              </p:nvSpPr>
              <p:spPr>
                <a:xfrm>
                  <a:off x="7971098" y="1569717"/>
                  <a:ext cx="693880" cy="3693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fld id="{C8E9A4E4-F5B0-4E39-9277-F5072E69F7CA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District Specific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EF577A0E-EA4D-48ED-AB5E-8401B86292CA}"/>
                    </a:ext>
                  </a:extLst>
                </p:cNvPr>
                <p:cNvSpPr/>
                <p:nvPr/>
              </p:nvSpPr>
              <p:spPr>
                <a:xfrm>
                  <a:off x="7971098" y="1980508"/>
                  <a:ext cx="826388" cy="3693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Whole Person Care 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8554097-6403-4660-A33D-C8252D03EF01}"/>
                    </a:ext>
                  </a:extLst>
                </p:cNvPr>
                <p:cNvSpPr/>
                <p:nvPr/>
              </p:nvSpPr>
              <p:spPr>
                <a:xfrm>
                  <a:off x="7971097" y="2391299"/>
                  <a:ext cx="917994" cy="3693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Fire Engine Replacement 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9B3BCB3-964F-4C03-83A5-A6C1C911B9F8}"/>
                    </a:ext>
                  </a:extLst>
                </p:cNvPr>
                <p:cNvSpPr/>
                <p:nvPr/>
              </p:nvSpPr>
              <p:spPr>
                <a:xfrm>
                  <a:off x="7971097" y="2871340"/>
                  <a:ext cx="537327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49F3915E-29C9-47FF-A703-951033950D3B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Big Lift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EA0A1B2B-5997-4FFA-85FB-345F6FC3CB6F}"/>
                    </a:ext>
                  </a:extLst>
                </p:cNvPr>
                <p:cNvSpPr/>
                <p:nvPr/>
              </p:nvSpPr>
              <p:spPr>
                <a:xfrm>
                  <a:off x="7971097" y="3282131"/>
                  <a:ext cx="742511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E0849D1A-3C51-4E2B-9381-4FAC8BE733A4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SamTrans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2E28C026-2B84-4246-8665-B5D9986BBE31}"/>
                    </a:ext>
                  </a:extLst>
                </p:cNvPr>
                <p:cNvSpPr/>
                <p:nvPr/>
              </p:nvSpPr>
              <p:spPr>
                <a:xfrm>
                  <a:off x="7971097" y="3698376"/>
                  <a:ext cx="535168" cy="219925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Capital 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2586F98-1494-41A7-B5C7-9593EC60607C}"/>
                    </a:ext>
                  </a:extLst>
                </p:cNvPr>
                <p:cNvSpPr/>
                <p:nvPr/>
              </p:nvSpPr>
              <p:spPr>
                <a:xfrm>
                  <a:off x="7971097" y="4103713"/>
                  <a:ext cx="607859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85053484-2477-4FAF-A841-732AC8297E40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Housing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AB9FBBB0-913D-41E0-82B9-5F54CA64A6CC}"/>
                    </a:ext>
                  </a:extLst>
                </p:cNvPr>
                <p:cNvSpPr/>
                <p:nvPr/>
              </p:nvSpPr>
              <p:spPr>
                <a:xfrm>
                  <a:off x="7971097" y="4514504"/>
                  <a:ext cx="377026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E467E10C-206C-491F-971D-7AE457F1911B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ISD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D5FBD0C-AA66-4F7C-8CA0-16D0E2CE33BC}"/>
                    </a:ext>
                  </a:extLst>
                </p:cNvPr>
                <p:cNvSpPr/>
                <p:nvPr/>
              </p:nvSpPr>
              <p:spPr>
                <a:xfrm>
                  <a:off x="7971097" y="4925295"/>
                  <a:ext cx="479618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6864EB40-5E0C-48AC-BB64-E328112846C0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Parks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EC0D509-C455-4D61-9C06-47272E5B183A}"/>
                    </a:ext>
                  </a:extLst>
                </p:cNvPr>
                <p:cNvSpPr/>
                <p:nvPr/>
              </p:nvSpPr>
              <p:spPr>
                <a:xfrm>
                  <a:off x="7971097" y="5336082"/>
                  <a:ext cx="620683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0A940EC3-1A08-4A2B-ABC6-06E97FEC26DF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Ongoing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Graphic 191">
                  <a:extLst>
                    <a:ext uri="{FF2B5EF4-FFF2-40B4-BE49-F238E27FC236}">
                      <a16:creationId xmlns:a16="http://schemas.microsoft.com/office/drawing/2014/main" id="{B5E02B75-7FC3-4C91-96FF-38D3A068AF8A}"/>
                    </a:ext>
                  </a:extLst>
                </p:cNvPr>
                <p:cNvSpPr/>
                <p:nvPr/>
              </p:nvSpPr>
              <p:spPr>
                <a:xfrm>
                  <a:off x="7734106" y="4147036"/>
                  <a:ext cx="236353" cy="151763"/>
                </a:xfrm>
                <a:custGeom>
                  <a:avLst/>
                  <a:gdLst>
                    <a:gd name="connsiteX0" fmla="*/ 558756 w 904875"/>
                    <a:gd name="connsiteY0" fmla="*/ 215941 h 581025"/>
                    <a:gd name="connsiteX1" fmla="*/ 558756 w 904875"/>
                    <a:gd name="connsiteY1" fmla="*/ 109595 h 581025"/>
                    <a:gd name="connsiteX2" fmla="*/ 577453 w 904875"/>
                    <a:gd name="connsiteY2" fmla="*/ 109595 h 581025"/>
                    <a:gd name="connsiteX3" fmla="*/ 577453 w 904875"/>
                    <a:gd name="connsiteY3" fmla="*/ 86611 h 581025"/>
                    <a:gd name="connsiteX4" fmla="*/ 471497 w 904875"/>
                    <a:gd name="connsiteY4" fmla="*/ 86611 h 581025"/>
                    <a:gd name="connsiteX5" fmla="*/ 471497 w 904875"/>
                    <a:gd name="connsiteY5" fmla="*/ 109985 h 581025"/>
                    <a:gd name="connsiteX6" fmla="*/ 492109 w 904875"/>
                    <a:gd name="connsiteY6" fmla="*/ 109985 h 581025"/>
                    <a:gd name="connsiteX7" fmla="*/ 492566 w 904875"/>
                    <a:gd name="connsiteY7" fmla="*/ 149161 h 581025"/>
                    <a:gd name="connsiteX8" fmla="*/ 351511 w 904875"/>
                    <a:gd name="connsiteY8" fmla="*/ 7144 h 581025"/>
                    <a:gd name="connsiteX9" fmla="*/ 7144 w 904875"/>
                    <a:gd name="connsiteY9" fmla="*/ 360864 h 581025"/>
                    <a:gd name="connsiteX10" fmla="*/ 91288 w 904875"/>
                    <a:gd name="connsiteY10" fmla="*/ 360864 h 581025"/>
                    <a:gd name="connsiteX11" fmla="*/ 91288 w 904875"/>
                    <a:gd name="connsiteY11" fmla="*/ 578996 h 581025"/>
                    <a:gd name="connsiteX12" fmla="*/ 385791 w 904875"/>
                    <a:gd name="connsiteY12" fmla="*/ 578996 h 581025"/>
                    <a:gd name="connsiteX13" fmla="*/ 385791 w 904875"/>
                    <a:gd name="connsiteY13" fmla="*/ 404498 h 581025"/>
                    <a:gd name="connsiteX14" fmla="*/ 507340 w 904875"/>
                    <a:gd name="connsiteY14" fmla="*/ 404498 h 581025"/>
                    <a:gd name="connsiteX15" fmla="*/ 507340 w 904875"/>
                    <a:gd name="connsiteY15" fmla="*/ 578996 h 581025"/>
                    <a:gd name="connsiteX16" fmla="*/ 610172 w 904875"/>
                    <a:gd name="connsiteY16" fmla="*/ 578996 h 581025"/>
                    <a:gd name="connsiteX17" fmla="*/ 610172 w 904875"/>
                    <a:gd name="connsiteY17" fmla="*/ 360864 h 581025"/>
                    <a:gd name="connsiteX18" fmla="*/ 695887 w 904875"/>
                    <a:gd name="connsiteY18" fmla="*/ 360864 h 581025"/>
                    <a:gd name="connsiteX19" fmla="*/ 558756 w 904875"/>
                    <a:gd name="connsiteY19" fmla="*/ 215941 h 581025"/>
                    <a:gd name="connsiteX20" fmla="*/ 290741 w 904875"/>
                    <a:gd name="connsiteY20" fmla="*/ 466039 h 581025"/>
                    <a:gd name="connsiteX21" fmla="*/ 201930 w 904875"/>
                    <a:gd name="connsiteY21" fmla="*/ 466039 h 581025"/>
                    <a:gd name="connsiteX22" fmla="*/ 201930 w 904875"/>
                    <a:gd name="connsiteY22" fmla="*/ 363188 h 581025"/>
                    <a:gd name="connsiteX23" fmla="*/ 290741 w 904875"/>
                    <a:gd name="connsiteY23" fmla="*/ 363188 h 581025"/>
                    <a:gd name="connsiteX24" fmla="*/ 290741 w 904875"/>
                    <a:gd name="connsiteY24" fmla="*/ 466039 h 581025"/>
                    <a:gd name="connsiteX25" fmla="*/ 733663 w 904875"/>
                    <a:gd name="connsiteY25" fmla="*/ 191405 h 581025"/>
                    <a:gd name="connsiteX26" fmla="*/ 656539 w 904875"/>
                    <a:gd name="connsiteY26" fmla="*/ 284893 h 581025"/>
                    <a:gd name="connsiteX27" fmla="*/ 752380 w 904875"/>
                    <a:gd name="connsiteY27" fmla="*/ 385201 h 581025"/>
                    <a:gd name="connsiteX28" fmla="*/ 634356 w 904875"/>
                    <a:gd name="connsiteY28" fmla="*/ 385401 h 581025"/>
                    <a:gd name="connsiteX29" fmla="*/ 634356 w 904875"/>
                    <a:gd name="connsiteY29" fmla="*/ 578996 h 581025"/>
                    <a:gd name="connsiteX30" fmla="*/ 898217 w 904875"/>
                    <a:gd name="connsiteY30" fmla="*/ 578996 h 581025"/>
                    <a:gd name="connsiteX31" fmla="*/ 898217 w 904875"/>
                    <a:gd name="connsiteY31" fmla="*/ 385401 h 581025"/>
                    <a:gd name="connsiteX32" fmla="*/ 733663 w 904875"/>
                    <a:gd name="connsiteY32" fmla="*/ 191405 h 581025"/>
                    <a:gd name="connsiteX33" fmla="*/ 816655 w 904875"/>
                    <a:gd name="connsiteY33" fmla="*/ 503434 h 581025"/>
                    <a:gd name="connsiteX34" fmla="*/ 768744 w 904875"/>
                    <a:gd name="connsiteY34" fmla="*/ 503434 h 581025"/>
                    <a:gd name="connsiteX35" fmla="*/ 768744 w 904875"/>
                    <a:gd name="connsiteY35" fmla="*/ 433311 h 581025"/>
                    <a:gd name="connsiteX36" fmla="*/ 816655 w 904875"/>
                    <a:gd name="connsiteY36" fmla="*/ 433311 h 581025"/>
                    <a:gd name="connsiteX37" fmla="*/ 816655 w 904875"/>
                    <a:gd name="connsiteY37" fmla="*/ 503434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04875" h="581025">
                      <a:moveTo>
                        <a:pt x="558756" y="215941"/>
                      </a:moveTo>
                      <a:lnTo>
                        <a:pt x="558756" y="109595"/>
                      </a:lnTo>
                      <a:lnTo>
                        <a:pt x="577453" y="109595"/>
                      </a:lnTo>
                      <a:lnTo>
                        <a:pt x="577453" y="86611"/>
                      </a:lnTo>
                      <a:lnTo>
                        <a:pt x="471497" y="86611"/>
                      </a:lnTo>
                      <a:lnTo>
                        <a:pt x="471497" y="109985"/>
                      </a:lnTo>
                      <a:lnTo>
                        <a:pt x="492109" y="109985"/>
                      </a:lnTo>
                      <a:lnTo>
                        <a:pt x="492566" y="149161"/>
                      </a:lnTo>
                      <a:lnTo>
                        <a:pt x="351511" y="7144"/>
                      </a:lnTo>
                      <a:lnTo>
                        <a:pt x="7144" y="360864"/>
                      </a:lnTo>
                      <a:lnTo>
                        <a:pt x="91288" y="360864"/>
                      </a:lnTo>
                      <a:lnTo>
                        <a:pt x="91288" y="578996"/>
                      </a:lnTo>
                      <a:lnTo>
                        <a:pt x="385791" y="578996"/>
                      </a:lnTo>
                      <a:lnTo>
                        <a:pt x="385791" y="404498"/>
                      </a:lnTo>
                      <a:lnTo>
                        <a:pt x="507340" y="404498"/>
                      </a:lnTo>
                      <a:lnTo>
                        <a:pt x="507340" y="578996"/>
                      </a:lnTo>
                      <a:lnTo>
                        <a:pt x="610172" y="578996"/>
                      </a:lnTo>
                      <a:lnTo>
                        <a:pt x="610172" y="360864"/>
                      </a:lnTo>
                      <a:lnTo>
                        <a:pt x="695887" y="360864"/>
                      </a:lnTo>
                      <a:lnTo>
                        <a:pt x="558756" y="215941"/>
                      </a:lnTo>
                      <a:close/>
                      <a:moveTo>
                        <a:pt x="290741" y="466039"/>
                      </a:moveTo>
                      <a:lnTo>
                        <a:pt x="201930" y="466039"/>
                      </a:lnTo>
                      <a:lnTo>
                        <a:pt x="201930" y="363188"/>
                      </a:lnTo>
                      <a:lnTo>
                        <a:pt x="290741" y="363188"/>
                      </a:lnTo>
                      <a:lnTo>
                        <a:pt x="290741" y="466039"/>
                      </a:lnTo>
                      <a:close/>
                      <a:moveTo>
                        <a:pt x="733663" y="191405"/>
                      </a:moveTo>
                      <a:lnTo>
                        <a:pt x="656539" y="284893"/>
                      </a:lnTo>
                      <a:lnTo>
                        <a:pt x="752380" y="385201"/>
                      </a:lnTo>
                      <a:lnTo>
                        <a:pt x="634356" y="385401"/>
                      </a:lnTo>
                      <a:lnTo>
                        <a:pt x="634356" y="578996"/>
                      </a:lnTo>
                      <a:lnTo>
                        <a:pt x="898217" y="578996"/>
                      </a:lnTo>
                      <a:lnTo>
                        <a:pt x="898217" y="385401"/>
                      </a:lnTo>
                      <a:lnTo>
                        <a:pt x="733663" y="191405"/>
                      </a:lnTo>
                      <a:close/>
                      <a:moveTo>
                        <a:pt x="816655" y="503434"/>
                      </a:moveTo>
                      <a:lnTo>
                        <a:pt x="768744" y="503434"/>
                      </a:lnTo>
                      <a:lnTo>
                        <a:pt x="768744" y="433311"/>
                      </a:lnTo>
                      <a:lnTo>
                        <a:pt x="816655" y="433311"/>
                      </a:lnTo>
                      <a:lnTo>
                        <a:pt x="816655" y="50343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3D3311A-7EE1-469E-8D46-E2D098B21D19}"/>
                    </a:ext>
                  </a:extLst>
                </p:cNvPr>
                <p:cNvGrpSpPr/>
                <p:nvPr/>
              </p:nvGrpSpPr>
              <p:grpSpPr>
                <a:xfrm>
                  <a:off x="7740399" y="4945714"/>
                  <a:ext cx="188540" cy="189745"/>
                  <a:chOff x="4134541" y="2879619"/>
                  <a:chExt cx="855812" cy="861283"/>
                </a:xfrm>
                <a:solidFill>
                  <a:schemeClr val="accent2">
                    <a:lumMod val="75000"/>
                  </a:schemeClr>
                </a:solidFill>
                <a:effectLst/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2D2C939C-9473-4418-9771-4BBE9FC0A4D2}"/>
                      </a:ext>
                    </a:extLst>
                  </p:cNvPr>
                  <p:cNvSpPr/>
                  <p:nvPr/>
                </p:nvSpPr>
                <p:spPr>
                  <a:xfrm>
                    <a:off x="4134541" y="2952603"/>
                    <a:ext cx="609600" cy="609600"/>
                  </a:xfrm>
                  <a:custGeom>
                    <a:avLst/>
                    <a:gdLst>
                      <a:gd name="connsiteX0" fmla="*/ 352615 w 609600"/>
                      <a:gd name="connsiteY0" fmla="*/ 607390 h 609600"/>
                      <a:gd name="connsiteX1" fmla="*/ 352615 w 609600"/>
                      <a:gd name="connsiteY1" fmla="*/ 487037 h 609600"/>
                      <a:gd name="connsiteX2" fmla="*/ 604894 w 609600"/>
                      <a:gd name="connsiteY2" fmla="*/ 395493 h 609600"/>
                      <a:gd name="connsiteX3" fmla="*/ 394671 w 609600"/>
                      <a:gd name="connsiteY3" fmla="*/ 252150 h 609600"/>
                      <a:gd name="connsiteX4" fmla="*/ 483116 w 609600"/>
                      <a:gd name="connsiteY4" fmla="*/ 208892 h 609600"/>
                      <a:gd name="connsiteX5" fmla="*/ 306226 w 609600"/>
                      <a:gd name="connsiteY5" fmla="*/ 7144 h 609600"/>
                      <a:gd name="connsiteX6" fmla="*/ 305844 w 609600"/>
                      <a:gd name="connsiteY6" fmla="*/ 7144 h 609600"/>
                      <a:gd name="connsiteX7" fmla="*/ 128951 w 609600"/>
                      <a:gd name="connsiteY7" fmla="*/ 208892 h 609600"/>
                      <a:gd name="connsiteX8" fmla="*/ 217399 w 609600"/>
                      <a:gd name="connsiteY8" fmla="*/ 252150 h 609600"/>
                      <a:gd name="connsiteX9" fmla="*/ 7144 w 609600"/>
                      <a:gd name="connsiteY9" fmla="*/ 395493 h 609600"/>
                      <a:gd name="connsiteX10" fmla="*/ 259422 w 609600"/>
                      <a:gd name="connsiteY10" fmla="*/ 487037 h 609600"/>
                      <a:gd name="connsiteX11" fmla="*/ 259422 w 609600"/>
                      <a:gd name="connsiteY11" fmla="*/ 607390 h 609600"/>
                      <a:gd name="connsiteX12" fmla="*/ 326147 w 609600"/>
                      <a:gd name="connsiteY12" fmla="*/ 607390 h 609600"/>
                      <a:gd name="connsiteX13" fmla="*/ 352615 w 609600"/>
                      <a:gd name="connsiteY13" fmla="*/ 607390 h 609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9600" h="609600">
                        <a:moveTo>
                          <a:pt x="352615" y="607390"/>
                        </a:moveTo>
                        <a:lnTo>
                          <a:pt x="352615" y="487037"/>
                        </a:lnTo>
                        <a:cubicBezTo>
                          <a:pt x="491813" y="489378"/>
                          <a:pt x="604894" y="395493"/>
                          <a:pt x="604894" y="395493"/>
                        </a:cubicBezTo>
                        <a:cubicBezTo>
                          <a:pt x="454090" y="352203"/>
                          <a:pt x="394671" y="252150"/>
                          <a:pt x="394671" y="252150"/>
                        </a:cubicBezTo>
                        <a:cubicBezTo>
                          <a:pt x="432366" y="243770"/>
                          <a:pt x="483116" y="208892"/>
                          <a:pt x="483116" y="208892"/>
                        </a:cubicBezTo>
                        <a:cubicBezTo>
                          <a:pt x="355491" y="123134"/>
                          <a:pt x="306226" y="7144"/>
                          <a:pt x="306226" y="7144"/>
                        </a:cubicBezTo>
                        <a:lnTo>
                          <a:pt x="305844" y="7144"/>
                        </a:lnTo>
                        <a:cubicBezTo>
                          <a:pt x="305844" y="7144"/>
                          <a:pt x="256548" y="123134"/>
                          <a:pt x="128951" y="208892"/>
                        </a:cubicBezTo>
                        <a:cubicBezTo>
                          <a:pt x="128951" y="208892"/>
                          <a:pt x="179705" y="243770"/>
                          <a:pt x="217399" y="252150"/>
                        </a:cubicBezTo>
                        <a:cubicBezTo>
                          <a:pt x="217399" y="252150"/>
                          <a:pt x="157951" y="352203"/>
                          <a:pt x="7144" y="395493"/>
                        </a:cubicBezTo>
                        <a:cubicBezTo>
                          <a:pt x="7144" y="395493"/>
                          <a:pt x="120256" y="489378"/>
                          <a:pt x="259422" y="487037"/>
                        </a:cubicBezTo>
                        <a:lnTo>
                          <a:pt x="259422" y="607390"/>
                        </a:lnTo>
                        <a:lnTo>
                          <a:pt x="326147" y="607390"/>
                        </a:lnTo>
                        <a:lnTo>
                          <a:pt x="352615" y="60739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BBD9C6F1-AFFC-4737-AB40-9B4AAEC6E584}"/>
                      </a:ext>
                    </a:extLst>
                  </p:cNvPr>
                  <p:cNvSpPr/>
                  <p:nvPr/>
                </p:nvSpPr>
                <p:spPr>
                  <a:xfrm>
                    <a:off x="4595528" y="2879619"/>
                    <a:ext cx="381000" cy="381000"/>
                  </a:xfrm>
                  <a:custGeom>
                    <a:avLst/>
                    <a:gdLst>
                      <a:gd name="connsiteX0" fmla="*/ 221887 w 381000"/>
                      <a:gd name="connsiteY0" fmla="*/ 380252 h 381000"/>
                      <a:gd name="connsiteX1" fmla="*/ 221887 w 381000"/>
                      <a:gd name="connsiteY1" fmla="*/ 305433 h 381000"/>
                      <a:gd name="connsiteX2" fmla="*/ 378701 w 381000"/>
                      <a:gd name="connsiteY2" fmla="*/ 248514 h 381000"/>
                      <a:gd name="connsiteX3" fmla="*/ 248005 w 381000"/>
                      <a:gd name="connsiteY3" fmla="*/ 159434 h 381000"/>
                      <a:gd name="connsiteX4" fmla="*/ 302998 w 381000"/>
                      <a:gd name="connsiteY4" fmla="*/ 132558 h 381000"/>
                      <a:gd name="connsiteX5" fmla="*/ 193049 w 381000"/>
                      <a:gd name="connsiteY5" fmla="*/ 7144 h 381000"/>
                      <a:gd name="connsiteX6" fmla="*/ 192825 w 381000"/>
                      <a:gd name="connsiteY6" fmla="*/ 7144 h 381000"/>
                      <a:gd name="connsiteX7" fmla="*/ 82844 w 381000"/>
                      <a:gd name="connsiteY7" fmla="*/ 132558 h 381000"/>
                      <a:gd name="connsiteX8" fmla="*/ 137836 w 381000"/>
                      <a:gd name="connsiteY8" fmla="*/ 159434 h 381000"/>
                      <a:gd name="connsiteX9" fmla="*/ 7144 w 381000"/>
                      <a:gd name="connsiteY9" fmla="*/ 248514 h 381000"/>
                      <a:gd name="connsiteX10" fmla="*/ 163987 w 381000"/>
                      <a:gd name="connsiteY10" fmla="*/ 305433 h 381000"/>
                      <a:gd name="connsiteX11" fmla="*/ 163987 w 381000"/>
                      <a:gd name="connsiteY11" fmla="*/ 380252 h 381000"/>
                      <a:gd name="connsiteX12" fmla="*/ 205444 w 381000"/>
                      <a:gd name="connsiteY12" fmla="*/ 380252 h 381000"/>
                      <a:gd name="connsiteX13" fmla="*/ 221887 w 381000"/>
                      <a:gd name="connsiteY13" fmla="*/ 380252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81000" h="381000">
                        <a:moveTo>
                          <a:pt x="221887" y="380252"/>
                        </a:moveTo>
                        <a:lnTo>
                          <a:pt x="221887" y="305433"/>
                        </a:lnTo>
                        <a:cubicBezTo>
                          <a:pt x="308405" y="306858"/>
                          <a:pt x="378701" y="248514"/>
                          <a:pt x="378701" y="248514"/>
                        </a:cubicBezTo>
                        <a:cubicBezTo>
                          <a:pt x="284971" y="221634"/>
                          <a:pt x="248005" y="159434"/>
                          <a:pt x="248005" y="159434"/>
                        </a:cubicBezTo>
                        <a:cubicBezTo>
                          <a:pt x="271440" y="154217"/>
                          <a:pt x="302998" y="132558"/>
                          <a:pt x="302998" y="132558"/>
                        </a:cubicBezTo>
                        <a:cubicBezTo>
                          <a:pt x="223691" y="79243"/>
                          <a:pt x="193049" y="7144"/>
                          <a:pt x="193049" y="7144"/>
                        </a:cubicBezTo>
                        <a:lnTo>
                          <a:pt x="192825" y="7144"/>
                        </a:lnTo>
                        <a:cubicBezTo>
                          <a:pt x="192825" y="7144"/>
                          <a:pt x="162183" y="79243"/>
                          <a:pt x="82844" y="132558"/>
                        </a:cubicBezTo>
                        <a:cubicBezTo>
                          <a:pt x="82844" y="132558"/>
                          <a:pt x="114405" y="154217"/>
                          <a:pt x="137836" y="159434"/>
                        </a:cubicBezTo>
                        <a:cubicBezTo>
                          <a:pt x="137836" y="159434"/>
                          <a:pt x="100870" y="221634"/>
                          <a:pt x="7144" y="248514"/>
                        </a:cubicBezTo>
                        <a:cubicBezTo>
                          <a:pt x="7144" y="248514"/>
                          <a:pt x="77469" y="306858"/>
                          <a:pt x="163987" y="305433"/>
                        </a:cubicBezTo>
                        <a:lnTo>
                          <a:pt x="163987" y="380252"/>
                        </a:lnTo>
                        <a:lnTo>
                          <a:pt x="205444" y="380252"/>
                        </a:lnTo>
                        <a:lnTo>
                          <a:pt x="221887" y="38025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38F191C6-9B78-4433-BB80-FA0D76BB87D2}"/>
                      </a:ext>
                    </a:extLst>
                  </p:cNvPr>
                  <p:cNvSpPr/>
                  <p:nvPr/>
                </p:nvSpPr>
                <p:spPr>
                  <a:xfrm>
                    <a:off x="4533153" y="3302752"/>
                    <a:ext cx="457200" cy="438150"/>
                  </a:xfrm>
                  <a:custGeom>
                    <a:avLst/>
                    <a:gdLst>
                      <a:gd name="connsiteX0" fmla="*/ 441076 w 457200"/>
                      <a:gd name="connsiteY0" fmla="*/ 436349 h 438150"/>
                      <a:gd name="connsiteX1" fmla="*/ 19808 w 457200"/>
                      <a:gd name="connsiteY1" fmla="*/ 436349 h 438150"/>
                      <a:gd name="connsiteX2" fmla="*/ 206283 w 457200"/>
                      <a:gd name="connsiteY2" fmla="*/ 175340 h 438150"/>
                      <a:gd name="connsiteX3" fmla="*/ 255297 w 457200"/>
                      <a:gd name="connsiteY3" fmla="*/ 7144 h 438150"/>
                      <a:gd name="connsiteX4" fmla="*/ 441076 w 457200"/>
                      <a:gd name="connsiteY4" fmla="*/ 88349 h 438150"/>
                      <a:gd name="connsiteX5" fmla="*/ 348201 w 457200"/>
                      <a:gd name="connsiteY5" fmla="*/ 239377 h 438150"/>
                      <a:gd name="connsiteX6" fmla="*/ 441076 w 457200"/>
                      <a:gd name="connsiteY6" fmla="*/ 436349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38150">
                        <a:moveTo>
                          <a:pt x="441076" y="436349"/>
                        </a:moveTo>
                        <a:lnTo>
                          <a:pt x="19808" y="436349"/>
                        </a:lnTo>
                        <a:cubicBezTo>
                          <a:pt x="19808" y="436349"/>
                          <a:pt x="-65412" y="273940"/>
                          <a:pt x="206283" y="175340"/>
                        </a:cubicBezTo>
                        <a:cubicBezTo>
                          <a:pt x="477978" y="76744"/>
                          <a:pt x="255297" y="7144"/>
                          <a:pt x="255297" y="7144"/>
                        </a:cubicBezTo>
                        <a:cubicBezTo>
                          <a:pt x="255297" y="7144"/>
                          <a:pt x="386780" y="12930"/>
                          <a:pt x="441076" y="88349"/>
                        </a:cubicBezTo>
                        <a:cubicBezTo>
                          <a:pt x="495369" y="163735"/>
                          <a:pt x="403064" y="190268"/>
                          <a:pt x="348201" y="239377"/>
                        </a:cubicBezTo>
                        <a:cubicBezTo>
                          <a:pt x="298208" y="284088"/>
                          <a:pt x="318476" y="384141"/>
                          <a:pt x="441076" y="43634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36EB6B2F-B62D-433E-9526-6A26D546536F}"/>
                    </a:ext>
                  </a:extLst>
                </p:cNvPr>
                <p:cNvGrpSpPr/>
                <p:nvPr/>
              </p:nvGrpSpPr>
              <p:grpSpPr>
                <a:xfrm>
                  <a:off x="7753014" y="5362458"/>
                  <a:ext cx="212435" cy="174947"/>
                  <a:chOff x="7644979" y="5376345"/>
                  <a:chExt cx="647696" cy="533400"/>
                </a:xfrm>
                <a:solidFill>
                  <a:schemeClr val="tx2">
                    <a:lumMod val="75000"/>
                  </a:schemeClr>
                </a:solidFill>
                <a:effectLst/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600B1AB7-842D-4933-AE77-F2C8B8DAACC1}"/>
                      </a:ext>
                    </a:extLst>
                  </p:cNvPr>
                  <p:cNvSpPr/>
                  <p:nvPr/>
                </p:nvSpPr>
                <p:spPr>
                  <a:xfrm>
                    <a:off x="7644979" y="5376345"/>
                    <a:ext cx="535535" cy="361947"/>
                  </a:xfrm>
                  <a:custGeom>
                    <a:avLst/>
                    <a:gdLst>
                      <a:gd name="connsiteX0" fmla="*/ 323848 w 535535"/>
                      <a:gd name="connsiteY0" fmla="*/ 0 h 361947"/>
                      <a:gd name="connsiteX1" fmla="*/ 531293 w 535535"/>
                      <a:gd name="connsiteY1" fmla="*/ 99069 h 361947"/>
                      <a:gd name="connsiteX2" fmla="*/ 528464 w 535535"/>
                      <a:gd name="connsiteY2" fmla="*/ 125863 h 361947"/>
                      <a:gd name="connsiteX3" fmla="*/ 501671 w 535535"/>
                      <a:gd name="connsiteY3" fmla="*/ 123034 h 361947"/>
                      <a:gd name="connsiteX4" fmla="*/ 323848 w 535535"/>
                      <a:gd name="connsiteY4" fmla="*/ 38100 h 361947"/>
                      <a:gd name="connsiteX5" fmla="*/ 95248 w 535535"/>
                      <a:gd name="connsiteY5" fmla="*/ 266700 h 361947"/>
                      <a:gd name="connsiteX6" fmla="*/ 95248 w 535535"/>
                      <a:gd name="connsiteY6" fmla="*/ 296913 h 361947"/>
                      <a:gd name="connsiteX7" fmla="*/ 119880 w 535535"/>
                      <a:gd name="connsiteY7" fmla="*/ 272281 h 361947"/>
                      <a:gd name="connsiteX8" fmla="*/ 146817 w 535535"/>
                      <a:gd name="connsiteY8" fmla="*/ 272281 h 361947"/>
                      <a:gd name="connsiteX9" fmla="*/ 146817 w 535535"/>
                      <a:gd name="connsiteY9" fmla="*/ 299218 h 361947"/>
                      <a:gd name="connsiteX10" fmla="*/ 89667 w 535535"/>
                      <a:gd name="connsiteY10" fmla="*/ 356368 h 361947"/>
                      <a:gd name="connsiteX11" fmla="*/ 62730 w 535535"/>
                      <a:gd name="connsiteY11" fmla="*/ 356368 h 361947"/>
                      <a:gd name="connsiteX12" fmla="*/ 5580 w 535535"/>
                      <a:gd name="connsiteY12" fmla="*/ 299218 h 361947"/>
                      <a:gd name="connsiteX13" fmla="*/ 5580 w 535535"/>
                      <a:gd name="connsiteY13" fmla="*/ 272281 h 361947"/>
                      <a:gd name="connsiteX14" fmla="*/ 32517 w 535535"/>
                      <a:gd name="connsiteY14" fmla="*/ 272281 h 361947"/>
                      <a:gd name="connsiteX15" fmla="*/ 57148 w 535535"/>
                      <a:gd name="connsiteY15" fmla="*/ 296913 h 361947"/>
                      <a:gd name="connsiteX16" fmla="*/ 57148 w 535535"/>
                      <a:gd name="connsiteY16" fmla="*/ 266700 h 361947"/>
                      <a:gd name="connsiteX17" fmla="*/ 323848 w 535535"/>
                      <a:gd name="connsiteY17" fmla="*/ 0 h 36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5535" h="361947">
                        <a:moveTo>
                          <a:pt x="323848" y="0"/>
                        </a:moveTo>
                        <a:cubicBezTo>
                          <a:pt x="405420" y="0"/>
                          <a:pt x="480973" y="36871"/>
                          <a:pt x="531293" y="99069"/>
                        </a:cubicBezTo>
                        <a:cubicBezTo>
                          <a:pt x="537913" y="107251"/>
                          <a:pt x="536647" y="119243"/>
                          <a:pt x="528464" y="125863"/>
                        </a:cubicBezTo>
                        <a:cubicBezTo>
                          <a:pt x="520282" y="132483"/>
                          <a:pt x="508291" y="131216"/>
                          <a:pt x="501671" y="123034"/>
                        </a:cubicBezTo>
                        <a:cubicBezTo>
                          <a:pt x="458513" y="69684"/>
                          <a:pt x="393790" y="38100"/>
                          <a:pt x="323848" y="38100"/>
                        </a:cubicBezTo>
                        <a:cubicBezTo>
                          <a:pt x="197595" y="38100"/>
                          <a:pt x="95248" y="140446"/>
                          <a:pt x="95248" y="266700"/>
                        </a:cubicBezTo>
                        <a:lnTo>
                          <a:pt x="95248" y="296913"/>
                        </a:lnTo>
                        <a:lnTo>
                          <a:pt x="119880" y="272281"/>
                        </a:lnTo>
                        <a:cubicBezTo>
                          <a:pt x="127319" y="264842"/>
                          <a:pt x="139378" y="264842"/>
                          <a:pt x="146817" y="272281"/>
                        </a:cubicBezTo>
                        <a:cubicBezTo>
                          <a:pt x="154256" y="279720"/>
                          <a:pt x="154256" y="291779"/>
                          <a:pt x="146817" y="299218"/>
                        </a:cubicBezTo>
                        <a:lnTo>
                          <a:pt x="89667" y="356368"/>
                        </a:lnTo>
                        <a:cubicBezTo>
                          <a:pt x="82228" y="363807"/>
                          <a:pt x="70169" y="363807"/>
                          <a:pt x="62730" y="356368"/>
                        </a:cubicBezTo>
                        <a:lnTo>
                          <a:pt x="5580" y="299218"/>
                        </a:lnTo>
                        <a:cubicBezTo>
                          <a:pt x="-1859" y="291779"/>
                          <a:pt x="-1859" y="279720"/>
                          <a:pt x="5580" y="272281"/>
                        </a:cubicBezTo>
                        <a:cubicBezTo>
                          <a:pt x="13019" y="264842"/>
                          <a:pt x="25078" y="264842"/>
                          <a:pt x="32517" y="272281"/>
                        </a:cubicBezTo>
                        <a:lnTo>
                          <a:pt x="57148" y="296913"/>
                        </a:lnTo>
                        <a:lnTo>
                          <a:pt x="57148" y="266700"/>
                        </a:lnTo>
                        <a:cubicBezTo>
                          <a:pt x="57148" y="119405"/>
                          <a:pt x="176554" y="0"/>
                          <a:pt x="323848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F3818FD6-AC12-4E25-A706-DDF2917A315D}"/>
                      </a:ext>
                    </a:extLst>
                  </p:cNvPr>
                  <p:cNvSpPr/>
                  <p:nvPr/>
                </p:nvSpPr>
                <p:spPr>
                  <a:xfrm>
                    <a:off x="7756192" y="5547797"/>
                    <a:ext cx="536483" cy="361948"/>
                  </a:xfrm>
                  <a:custGeom>
                    <a:avLst/>
                    <a:gdLst>
                      <a:gd name="connsiteX0" fmla="*/ 460286 w 536483"/>
                      <a:gd name="connsiteY0" fmla="*/ 0 h 361948"/>
                      <a:gd name="connsiteX1" fmla="*/ 473754 w 536483"/>
                      <a:gd name="connsiteY1" fmla="*/ 5579 h 361948"/>
                      <a:gd name="connsiteX2" fmla="*/ 530904 w 536483"/>
                      <a:gd name="connsiteY2" fmla="*/ 62729 h 361948"/>
                      <a:gd name="connsiteX3" fmla="*/ 530904 w 536483"/>
                      <a:gd name="connsiteY3" fmla="*/ 89666 h 361948"/>
                      <a:gd name="connsiteX4" fmla="*/ 503967 w 536483"/>
                      <a:gd name="connsiteY4" fmla="*/ 89666 h 361948"/>
                      <a:gd name="connsiteX5" fmla="*/ 479335 w 536483"/>
                      <a:gd name="connsiteY5" fmla="*/ 65034 h 361948"/>
                      <a:gd name="connsiteX6" fmla="*/ 479335 w 536483"/>
                      <a:gd name="connsiteY6" fmla="*/ 95248 h 361948"/>
                      <a:gd name="connsiteX7" fmla="*/ 212635 w 536483"/>
                      <a:gd name="connsiteY7" fmla="*/ 361948 h 361948"/>
                      <a:gd name="connsiteX8" fmla="*/ 4171 w 536483"/>
                      <a:gd name="connsiteY8" fmla="*/ 261602 h 361948"/>
                      <a:gd name="connsiteX9" fmla="*/ 7162 w 536483"/>
                      <a:gd name="connsiteY9" fmla="*/ 234827 h 361948"/>
                      <a:gd name="connsiteX10" fmla="*/ 33937 w 536483"/>
                      <a:gd name="connsiteY10" fmla="*/ 237827 h 361948"/>
                      <a:gd name="connsiteX11" fmla="*/ 212635 w 536483"/>
                      <a:gd name="connsiteY11" fmla="*/ 323848 h 361948"/>
                      <a:gd name="connsiteX12" fmla="*/ 441235 w 536483"/>
                      <a:gd name="connsiteY12" fmla="*/ 95248 h 361948"/>
                      <a:gd name="connsiteX13" fmla="*/ 441235 w 536483"/>
                      <a:gd name="connsiteY13" fmla="*/ 65034 h 361948"/>
                      <a:gd name="connsiteX14" fmla="*/ 416604 w 536483"/>
                      <a:gd name="connsiteY14" fmla="*/ 89666 h 361948"/>
                      <a:gd name="connsiteX15" fmla="*/ 389667 w 536483"/>
                      <a:gd name="connsiteY15" fmla="*/ 89666 h 361948"/>
                      <a:gd name="connsiteX16" fmla="*/ 389667 w 536483"/>
                      <a:gd name="connsiteY16" fmla="*/ 62729 h 361948"/>
                      <a:gd name="connsiteX17" fmla="*/ 446817 w 536483"/>
                      <a:gd name="connsiteY17" fmla="*/ 5579 h 361948"/>
                      <a:gd name="connsiteX18" fmla="*/ 460286 w 536483"/>
                      <a:gd name="connsiteY18" fmla="*/ 0 h 361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6483" h="361948">
                        <a:moveTo>
                          <a:pt x="460286" y="0"/>
                        </a:moveTo>
                        <a:cubicBezTo>
                          <a:pt x="465160" y="0"/>
                          <a:pt x="470035" y="1860"/>
                          <a:pt x="473754" y="5579"/>
                        </a:cubicBezTo>
                        <a:lnTo>
                          <a:pt x="530904" y="62729"/>
                        </a:lnTo>
                        <a:cubicBezTo>
                          <a:pt x="538343" y="70168"/>
                          <a:pt x="538343" y="82227"/>
                          <a:pt x="530904" y="89666"/>
                        </a:cubicBezTo>
                        <a:cubicBezTo>
                          <a:pt x="523465" y="97105"/>
                          <a:pt x="511406" y="97105"/>
                          <a:pt x="503967" y="89666"/>
                        </a:cubicBezTo>
                        <a:lnTo>
                          <a:pt x="479335" y="65034"/>
                        </a:lnTo>
                        <a:lnTo>
                          <a:pt x="479335" y="95248"/>
                        </a:lnTo>
                        <a:cubicBezTo>
                          <a:pt x="479335" y="242542"/>
                          <a:pt x="359930" y="361948"/>
                          <a:pt x="212635" y="361948"/>
                        </a:cubicBezTo>
                        <a:cubicBezTo>
                          <a:pt x="130492" y="361948"/>
                          <a:pt x="54463" y="324552"/>
                          <a:pt x="4171" y="261602"/>
                        </a:cubicBezTo>
                        <a:cubicBezTo>
                          <a:pt x="-2401" y="253382"/>
                          <a:pt x="-1058" y="241399"/>
                          <a:pt x="7162" y="234827"/>
                        </a:cubicBezTo>
                        <a:cubicBezTo>
                          <a:pt x="15382" y="228265"/>
                          <a:pt x="27365" y="229608"/>
                          <a:pt x="33937" y="237827"/>
                        </a:cubicBezTo>
                        <a:cubicBezTo>
                          <a:pt x="77076" y="291815"/>
                          <a:pt x="142198" y="323848"/>
                          <a:pt x="212635" y="323848"/>
                        </a:cubicBezTo>
                        <a:cubicBezTo>
                          <a:pt x="338889" y="323848"/>
                          <a:pt x="441235" y="221502"/>
                          <a:pt x="441235" y="95248"/>
                        </a:cubicBezTo>
                        <a:lnTo>
                          <a:pt x="441235" y="65034"/>
                        </a:lnTo>
                        <a:lnTo>
                          <a:pt x="416604" y="89666"/>
                        </a:lnTo>
                        <a:cubicBezTo>
                          <a:pt x="409165" y="97105"/>
                          <a:pt x="397106" y="97105"/>
                          <a:pt x="389667" y="89666"/>
                        </a:cubicBezTo>
                        <a:cubicBezTo>
                          <a:pt x="382228" y="82227"/>
                          <a:pt x="382228" y="70168"/>
                          <a:pt x="389667" y="62729"/>
                        </a:cubicBezTo>
                        <a:lnTo>
                          <a:pt x="446817" y="5579"/>
                        </a:lnTo>
                        <a:cubicBezTo>
                          <a:pt x="450537" y="1860"/>
                          <a:pt x="455411" y="0"/>
                          <a:pt x="460286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C509F11B-EA94-46F6-91DB-09E418998E00}"/>
                    </a:ext>
                  </a:extLst>
                </p:cNvPr>
                <p:cNvGrpSpPr/>
                <p:nvPr/>
              </p:nvGrpSpPr>
              <p:grpSpPr>
                <a:xfrm>
                  <a:off x="7736571" y="3338601"/>
                  <a:ext cx="214460" cy="120724"/>
                  <a:chOff x="4145756" y="3078004"/>
                  <a:chExt cx="847725" cy="477202"/>
                </a:xfrm>
                <a:solidFill>
                  <a:schemeClr val="accent2">
                    <a:lumMod val="60000"/>
                    <a:lumOff val="40000"/>
                  </a:schemeClr>
                </a:solidFill>
                <a:effectLst/>
              </p:grpSpPr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FFF328A8-6ABF-441C-A285-70FC57FF5DA2}"/>
                      </a:ext>
                    </a:extLst>
                  </p:cNvPr>
                  <p:cNvSpPr/>
                  <p:nvPr/>
                </p:nvSpPr>
                <p:spPr>
                  <a:xfrm>
                    <a:off x="4145756" y="3078004"/>
                    <a:ext cx="847725" cy="428625"/>
                  </a:xfrm>
                  <a:custGeom>
                    <a:avLst/>
                    <a:gdLst>
                      <a:gd name="connsiteX0" fmla="*/ 45244 w 847725"/>
                      <a:gd name="connsiteY0" fmla="*/ 65246 h 428625"/>
                      <a:gd name="connsiteX1" fmla="*/ 64294 w 847725"/>
                      <a:gd name="connsiteY1" fmla="*/ 46196 h 428625"/>
                      <a:gd name="connsiteX2" fmla="*/ 197644 w 847725"/>
                      <a:gd name="connsiteY2" fmla="*/ 46196 h 428625"/>
                      <a:gd name="connsiteX3" fmla="*/ 197644 w 847725"/>
                      <a:gd name="connsiteY3" fmla="*/ 198596 h 428625"/>
                      <a:gd name="connsiteX4" fmla="*/ 45244 w 847725"/>
                      <a:gd name="connsiteY4" fmla="*/ 198596 h 428625"/>
                      <a:gd name="connsiteX5" fmla="*/ 45244 w 847725"/>
                      <a:gd name="connsiteY5" fmla="*/ 65246 h 428625"/>
                      <a:gd name="connsiteX6" fmla="*/ 235744 w 847725"/>
                      <a:gd name="connsiteY6" fmla="*/ 46196 h 428625"/>
                      <a:gd name="connsiteX7" fmla="*/ 388144 w 847725"/>
                      <a:gd name="connsiteY7" fmla="*/ 46196 h 428625"/>
                      <a:gd name="connsiteX8" fmla="*/ 388144 w 847725"/>
                      <a:gd name="connsiteY8" fmla="*/ 198596 h 428625"/>
                      <a:gd name="connsiteX9" fmla="*/ 235744 w 847725"/>
                      <a:gd name="connsiteY9" fmla="*/ 198596 h 428625"/>
                      <a:gd name="connsiteX10" fmla="*/ 235744 w 847725"/>
                      <a:gd name="connsiteY10" fmla="*/ 46196 h 428625"/>
                      <a:gd name="connsiteX11" fmla="*/ 426244 w 847725"/>
                      <a:gd name="connsiteY11" fmla="*/ 46196 h 428625"/>
                      <a:gd name="connsiteX12" fmla="*/ 578644 w 847725"/>
                      <a:gd name="connsiteY12" fmla="*/ 46196 h 428625"/>
                      <a:gd name="connsiteX13" fmla="*/ 578644 w 847725"/>
                      <a:gd name="connsiteY13" fmla="*/ 198596 h 428625"/>
                      <a:gd name="connsiteX14" fmla="*/ 426244 w 847725"/>
                      <a:gd name="connsiteY14" fmla="*/ 198596 h 428625"/>
                      <a:gd name="connsiteX15" fmla="*/ 426244 w 847725"/>
                      <a:gd name="connsiteY15" fmla="*/ 46196 h 428625"/>
                      <a:gd name="connsiteX16" fmla="*/ 616744 w 847725"/>
                      <a:gd name="connsiteY16" fmla="*/ 46196 h 428625"/>
                      <a:gd name="connsiteX17" fmla="*/ 743426 w 847725"/>
                      <a:gd name="connsiteY17" fmla="*/ 46196 h 428625"/>
                      <a:gd name="connsiteX18" fmla="*/ 780574 w 847725"/>
                      <a:gd name="connsiteY18" fmla="*/ 77629 h 428625"/>
                      <a:gd name="connsiteX19" fmla="*/ 802481 w 847725"/>
                      <a:gd name="connsiteY19" fmla="*/ 212884 h 428625"/>
                      <a:gd name="connsiteX20" fmla="*/ 806291 w 847725"/>
                      <a:gd name="connsiteY20" fmla="*/ 255746 h 428625"/>
                      <a:gd name="connsiteX21" fmla="*/ 673894 w 847725"/>
                      <a:gd name="connsiteY21" fmla="*/ 255746 h 428625"/>
                      <a:gd name="connsiteX22" fmla="*/ 616744 w 847725"/>
                      <a:gd name="connsiteY22" fmla="*/ 198596 h 428625"/>
                      <a:gd name="connsiteX23" fmla="*/ 616744 w 847725"/>
                      <a:gd name="connsiteY23" fmla="*/ 46196 h 428625"/>
                      <a:gd name="connsiteX24" fmla="*/ 7144 w 847725"/>
                      <a:gd name="connsiteY24" fmla="*/ 46196 h 428625"/>
                      <a:gd name="connsiteX25" fmla="*/ 7144 w 847725"/>
                      <a:gd name="connsiteY25" fmla="*/ 389096 h 428625"/>
                      <a:gd name="connsiteX26" fmla="*/ 45244 w 847725"/>
                      <a:gd name="connsiteY26" fmla="*/ 427196 h 428625"/>
                      <a:gd name="connsiteX27" fmla="*/ 47149 w 847725"/>
                      <a:gd name="connsiteY27" fmla="*/ 427196 h 428625"/>
                      <a:gd name="connsiteX28" fmla="*/ 45244 w 847725"/>
                      <a:gd name="connsiteY28" fmla="*/ 408146 h 428625"/>
                      <a:gd name="connsiteX29" fmla="*/ 140494 w 847725"/>
                      <a:gd name="connsiteY29" fmla="*/ 312896 h 428625"/>
                      <a:gd name="connsiteX30" fmla="*/ 235744 w 847725"/>
                      <a:gd name="connsiteY30" fmla="*/ 408146 h 428625"/>
                      <a:gd name="connsiteX31" fmla="*/ 233839 w 847725"/>
                      <a:gd name="connsiteY31" fmla="*/ 427196 h 428625"/>
                      <a:gd name="connsiteX32" fmla="*/ 580549 w 847725"/>
                      <a:gd name="connsiteY32" fmla="*/ 427196 h 428625"/>
                      <a:gd name="connsiteX33" fmla="*/ 578644 w 847725"/>
                      <a:gd name="connsiteY33" fmla="*/ 408146 h 428625"/>
                      <a:gd name="connsiteX34" fmla="*/ 673894 w 847725"/>
                      <a:gd name="connsiteY34" fmla="*/ 312896 h 428625"/>
                      <a:gd name="connsiteX35" fmla="*/ 769144 w 847725"/>
                      <a:gd name="connsiteY35" fmla="*/ 408146 h 428625"/>
                      <a:gd name="connsiteX36" fmla="*/ 767239 w 847725"/>
                      <a:gd name="connsiteY36" fmla="*/ 427196 h 428625"/>
                      <a:gd name="connsiteX37" fmla="*/ 807244 w 847725"/>
                      <a:gd name="connsiteY37" fmla="*/ 427196 h 428625"/>
                      <a:gd name="connsiteX38" fmla="*/ 845344 w 847725"/>
                      <a:gd name="connsiteY38" fmla="*/ 389096 h 428625"/>
                      <a:gd name="connsiteX39" fmla="*/ 845344 w 847725"/>
                      <a:gd name="connsiteY39" fmla="*/ 267176 h 428625"/>
                      <a:gd name="connsiteX40" fmla="*/ 840581 w 847725"/>
                      <a:gd name="connsiteY40" fmla="*/ 206216 h 428625"/>
                      <a:gd name="connsiteX41" fmla="*/ 818674 w 847725"/>
                      <a:gd name="connsiteY41" fmla="*/ 70009 h 428625"/>
                      <a:gd name="connsiteX42" fmla="*/ 743426 w 847725"/>
                      <a:gd name="connsiteY42" fmla="*/ 7144 h 428625"/>
                      <a:gd name="connsiteX43" fmla="*/ 45244 w 847725"/>
                      <a:gd name="connsiteY43" fmla="*/ 7144 h 428625"/>
                      <a:gd name="connsiteX44" fmla="*/ 7144 w 847725"/>
                      <a:gd name="connsiteY44" fmla="*/ 46196 h 428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47725" h="428625">
                        <a:moveTo>
                          <a:pt x="45244" y="65246"/>
                        </a:moveTo>
                        <a:cubicBezTo>
                          <a:pt x="45244" y="54769"/>
                          <a:pt x="53816" y="46196"/>
                          <a:pt x="64294" y="46196"/>
                        </a:cubicBezTo>
                        <a:lnTo>
                          <a:pt x="197644" y="46196"/>
                        </a:lnTo>
                        <a:lnTo>
                          <a:pt x="197644" y="198596"/>
                        </a:lnTo>
                        <a:lnTo>
                          <a:pt x="45244" y="198596"/>
                        </a:lnTo>
                        <a:lnTo>
                          <a:pt x="45244" y="65246"/>
                        </a:lnTo>
                        <a:close/>
                        <a:moveTo>
                          <a:pt x="235744" y="46196"/>
                        </a:moveTo>
                        <a:lnTo>
                          <a:pt x="388144" y="46196"/>
                        </a:lnTo>
                        <a:lnTo>
                          <a:pt x="388144" y="198596"/>
                        </a:lnTo>
                        <a:lnTo>
                          <a:pt x="235744" y="198596"/>
                        </a:lnTo>
                        <a:lnTo>
                          <a:pt x="235744" y="46196"/>
                        </a:lnTo>
                        <a:close/>
                        <a:moveTo>
                          <a:pt x="426244" y="46196"/>
                        </a:moveTo>
                        <a:lnTo>
                          <a:pt x="578644" y="46196"/>
                        </a:lnTo>
                        <a:lnTo>
                          <a:pt x="578644" y="198596"/>
                        </a:lnTo>
                        <a:lnTo>
                          <a:pt x="426244" y="198596"/>
                        </a:lnTo>
                        <a:lnTo>
                          <a:pt x="426244" y="46196"/>
                        </a:lnTo>
                        <a:close/>
                        <a:moveTo>
                          <a:pt x="616744" y="46196"/>
                        </a:moveTo>
                        <a:lnTo>
                          <a:pt x="743426" y="46196"/>
                        </a:lnTo>
                        <a:cubicBezTo>
                          <a:pt x="761524" y="46196"/>
                          <a:pt x="777716" y="59531"/>
                          <a:pt x="780574" y="77629"/>
                        </a:cubicBezTo>
                        <a:lnTo>
                          <a:pt x="802481" y="212884"/>
                        </a:lnTo>
                        <a:cubicBezTo>
                          <a:pt x="804386" y="227171"/>
                          <a:pt x="806291" y="241459"/>
                          <a:pt x="806291" y="255746"/>
                        </a:cubicBezTo>
                        <a:lnTo>
                          <a:pt x="673894" y="255746"/>
                        </a:lnTo>
                        <a:lnTo>
                          <a:pt x="616744" y="198596"/>
                        </a:lnTo>
                        <a:lnTo>
                          <a:pt x="616744" y="46196"/>
                        </a:lnTo>
                        <a:close/>
                        <a:moveTo>
                          <a:pt x="7144" y="46196"/>
                        </a:moveTo>
                        <a:lnTo>
                          <a:pt x="7144" y="389096"/>
                        </a:lnTo>
                        <a:cubicBezTo>
                          <a:pt x="7144" y="410051"/>
                          <a:pt x="24289" y="427196"/>
                          <a:pt x="45244" y="427196"/>
                        </a:cubicBezTo>
                        <a:lnTo>
                          <a:pt x="47149" y="427196"/>
                        </a:lnTo>
                        <a:cubicBezTo>
                          <a:pt x="46196" y="421481"/>
                          <a:pt x="45244" y="414814"/>
                          <a:pt x="45244" y="408146"/>
                        </a:cubicBezTo>
                        <a:cubicBezTo>
                          <a:pt x="45244" y="355759"/>
                          <a:pt x="88106" y="312896"/>
                          <a:pt x="140494" y="312896"/>
                        </a:cubicBezTo>
                        <a:cubicBezTo>
                          <a:pt x="192881" y="312896"/>
                          <a:pt x="235744" y="355759"/>
                          <a:pt x="235744" y="408146"/>
                        </a:cubicBezTo>
                        <a:cubicBezTo>
                          <a:pt x="235744" y="414814"/>
                          <a:pt x="234791" y="421481"/>
                          <a:pt x="233839" y="427196"/>
                        </a:cubicBezTo>
                        <a:lnTo>
                          <a:pt x="580549" y="427196"/>
                        </a:lnTo>
                        <a:cubicBezTo>
                          <a:pt x="579596" y="421481"/>
                          <a:pt x="578644" y="414814"/>
                          <a:pt x="578644" y="408146"/>
                        </a:cubicBezTo>
                        <a:cubicBezTo>
                          <a:pt x="578644" y="355759"/>
                          <a:pt x="621506" y="312896"/>
                          <a:pt x="673894" y="312896"/>
                        </a:cubicBezTo>
                        <a:cubicBezTo>
                          <a:pt x="726281" y="312896"/>
                          <a:pt x="769144" y="355759"/>
                          <a:pt x="769144" y="408146"/>
                        </a:cubicBezTo>
                        <a:cubicBezTo>
                          <a:pt x="769144" y="414814"/>
                          <a:pt x="768191" y="421481"/>
                          <a:pt x="767239" y="427196"/>
                        </a:cubicBezTo>
                        <a:lnTo>
                          <a:pt x="807244" y="427196"/>
                        </a:lnTo>
                        <a:cubicBezTo>
                          <a:pt x="828199" y="427196"/>
                          <a:pt x="845344" y="410051"/>
                          <a:pt x="845344" y="389096"/>
                        </a:cubicBezTo>
                        <a:lnTo>
                          <a:pt x="845344" y="267176"/>
                        </a:lnTo>
                        <a:cubicBezTo>
                          <a:pt x="845344" y="247174"/>
                          <a:pt x="843439" y="226219"/>
                          <a:pt x="840581" y="206216"/>
                        </a:cubicBezTo>
                        <a:lnTo>
                          <a:pt x="818674" y="70009"/>
                        </a:lnTo>
                        <a:cubicBezTo>
                          <a:pt x="812006" y="33814"/>
                          <a:pt x="780574" y="7144"/>
                          <a:pt x="743426" y="7144"/>
                        </a:cubicBezTo>
                        <a:lnTo>
                          <a:pt x="45244" y="7144"/>
                        </a:lnTo>
                        <a:cubicBezTo>
                          <a:pt x="24289" y="8096"/>
                          <a:pt x="7144" y="25241"/>
                          <a:pt x="7144" y="46196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34090EC0-7D84-4B01-B052-9F60477B4DC7}"/>
                      </a:ext>
                    </a:extLst>
                  </p:cNvPr>
                  <p:cNvSpPr/>
                  <p:nvPr/>
                </p:nvSpPr>
                <p:spPr>
                  <a:xfrm>
                    <a:off x="4745831" y="3412331"/>
                    <a:ext cx="142875" cy="142875"/>
                  </a:xfrm>
                  <a:custGeom>
                    <a:avLst/>
                    <a:gdLst>
                      <a:gd name="connsiteX0" fmla="*/ 140494 w 142875"/>
                      <a:gd name="connsiteY0" fmla="*/ 73819 h 142875"/>
                      <a:gd name="connsiteX1" fmla="*/ 73819 w 142875"/>
                      <a:gd name="connsiteY1" fmla="*/ 140494 h 142875"/>
                      <a:gd name="connsiteX2" fmla="*/ 7144 w 142875"/>
                      <a:gd name="connsiteY2" fmla="*/ 73819 h 142875"/>
                      <a:gd name="connsiteX3" fmla="*/ 73819 w 142875"/>
                      <a:gd name="connsiteY3" fmla="*/ 7144 h 142875"/>
                      <a:gd name="connsiteX4" fmla="*/ 140494 w 142875"/>
                      <a:gd name="connsiteY4" fmla="*/ 73819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142875">
                        <a:moveTo>
                          <a:pt x="140494" y="73819"/>
                        </a:moveTo>
                        <a:cubicBezTo>
                          <a:pt x="140494" y="110642"/>
                          <a:pt x="110642" y="140494"/>
                          <a:pt x="73819" y="140494"/>
                        </a:cubicBezTo>
                        <a:cubicBezTo>
                          <a:pt x="36995" y="140494"/>
                          <a:pt x="7144" y="110642"/>
                          <a:pt x="7144" y="73819"/>
                        </a:cubicBezTo>
                        <a:cubicBezTo>
                          <a:pt x="7144" y="36995"/>
                          <a:pt x="36995" y="7144"/>
                          <a:pt x="73819" y="7144"/>
                        </a:cubicBezTo>
                        <a:cubicBezTo>
                          <a:pt x="110642" y="7144"/>
                          <a:pt x="140494" y="36995"/>
                          <a:pt x="140494" y="7381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F364E991-44BB-4900-BB9F-7626CB96AD73}"/>
                      </a:ext>
                    </a:extLst>
                  </p:cNvPr>
                  <p:cNvSpPr/>
                  <p:nvPr/>
                </p:nvSpPr>
                <p:spPr>
                  <a:xfrm>
                    <a:off x="4212431" y="3412331"/>
                    <a:ext cx="142875" cy="142875"/>
                  </a:xfrm>
                  <a:custGeom>
                    <a:avLst/>
                    <a:gdLst>
                      <a:gd name="connsiteX0" fmla="*/ 140494 w 142875"/>
                      <a:gd name="connsiteY0" fmla="*/ 73819 h 142875"/>
                      <a:gd name="connsiteX1" fmla="*/ 73819 w 142875"/>
                      <a:gd name="connsiteY1" fmla="*/ 140494 h 142875"/>
                      <a:gd name="connsiteX2" fmla="*/ 7144 w 142875"/>
                      <a:gd name="connsiteY2" fmla="*/ 73819 h 142875"/>
                      <a:gd name="connsiteX3" fmla="*/ 73819 w 142875"/>
                      <a:gd name="connsiteY3" fmla="*/ 7144 h 142875"/>
                      <a:gd name="connsiteX4" fmla="*/ 140494 w 142875"/>
                      <a:gd name="connsiteY4" fmla="*/ 73819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142875">
                        <a:moveTo>
                          <a:pt x="140494" y="73819"/>
                        </a:moveTo>
                        <a:cubicBezTo>
                          <a:pt x="140494" y="110642"/>
                          <a:pt x="110642" y="140494"/>
                          <a:pt x="73819" y="140494"/>
                        </a:cubicBezTo>
                        <a:cubicBezTo>
                          <a:pt x="36995" y="140494"/>
                          <a:pt x="7144" y="110642"/>
                          <a:pt x="7144" y="73819"/>
                        </a:cubicBezTo>
                        <a:cubicBezTo>
                          <a:pt x="7144" y="36995"/>
                          <a:pt x="36995" y="7144"/>
                          <a:pt x="73819" y="7144"/>
                        </a:cubicBezTo>
                        <a:cubicBezTo>
                          <a:pt x="110642" y="7144"/>
                          <a:pt x="140494" y="36995"/>
                          <a:pt x="140494" y="7381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EAC60F6D-F833-4EF7-9D99-9728AB7F4D05}"/>
                    </a:ext>
                  </a:extLst>
                </p:cNvPr>
                <p:cNvGrpSpPr/>
                <p:nvPr/>
              </p:nvGrpSpPr>
              <p:grpSpPr>
                <a:xfrm>
                  <a:off x="7772258" y="2904136"/>
                  <a:ext cx="130544" cy="162676"/>
                  <a:chOff x="4260056" y="2926556"/>
                  <a:chExt cx="619125" cy="771525"/>
                </a:xfrm>
                <a:solidFill>
                  <a:schemeClr val="tx2">
                    <a:lumMod val="40000"/>
                    <a:lumOff val="60000"/>
                  </a:schemeClr>
                </a:solidFill>
                <a:effectLst/>
              </p:grpSpPr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94CC56C8-4784-4322-B30B-1E1ABBEC339D}"/>
                      </a:ext>
                    </a:extLst>
                  </p:cNvPr>
                  <p:cNvSpPr/>
                  <p:nvPr/>
                </p:nvSpPr>
                <p:spPr>
                  <a:xfrm>
                    <a:off x="4260056" y="2926556"/>
                    <a:ext cx="619125" cy="771525"/>
                  </a:xfrm>
                  <a:custGeom>
                    <a:avLst/>
                    <a:gdLst>
                      <a:gd name="connsiteX0" fmla="*/ 7144 w 619125"/>
                      <a:gd name="connsiteY0" fmla="*/ 7144 h 771525"/>
                      <a:gd name="connsiteX1" fmla="*/ 7144 w 619125"/>
                      <a:gd name="connsiteY1" fmla="*/ 769144 h 771525"/>
                      <a:gd name="connsiteX2" fmla="*/ 45244 w 619125"/>
                      <a:gd name="connsiteY2" fmla="*/ 769144 h 771525"/>
                      <a:gd name="connsiteX3" fmla="*/ 45244 w 619125"/>
                      <a:gd name="connsiteY3" fmla="*/ 197644 h 771525"/>
                      <a:gd name="connsiteX4" fmla="*/ 578644 w 619125"/>
                      <a:gd name="connsiteY4" fmla="*/ 197644 h 771525"/>
                      <a:gd name="connsiteX5" fmla="*/ 578644 w 619125"/>
                      <a:gd name="connsiteY5" fmla="*/ 769144 h 771525"/>
                      <a:gd name="connsiteX6" fmla="*/ 616744 w 619125"/>
                      <a:gd name="connsiteY6" fmla="*/ 769144 h 771525"/>
                      <a:gd name="connsiteX7" fmla="*/ 616744 w 619125"/>
                      <a:gd name="connsiteY7" fmla="*/ 7144 h 771525"/>
                      <a:gd name="connsiteX8" fmla="*/ 235744 w 619125"/>
                      <a:gd name="connsiteY8" fmla="*/ 121444 h 771525"/>
                      <a:gd name="connsiteX9" fmla="*/ 197644 w 619125"/>
                      <a:gd name="connsiteY9" fmla="*/ 83344 h 771525"/>
                      <a:gd name="connsiteX10" fmla="*/ 273844 w 619125"/>
                      <a:gd name="connsiteY10" fmla="*/ 83344 h 771525"/>
                      <a:gd name="connsiteX11" fmla="*/ 388144 w 619125"/>
                      <a:gd name="connsiteY11" fmla="*/ 121444 h 771525"/>
                      <a:gd name="connsiteX12" fmla="*/ 350044 w 619125"/>
                      <a:gd name="connsiteY12" fmla="*/ 121444 h 771525"/>
                      <a:gd name="connsiteX13" fmla="*/ 388144 w 619125"/>
                      <a:gd name="connsiteY13" fmla="*/ 83344 h 771525"/>
                      <a:gd name="connsiteX14" fmla="*/ 426244 w 619125"/>
                      <a:gd name="connsiteY14" fmla="*/ 121444 h 77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19125" h="771525">
                        <a:moveTo>
                          <a:pt x="7144" y="7144"/>
                        </a:moveTo>
                        <a:lnTo>
                          <a:pt x="7144" y="769144"/>
                        </a:lnTo>
                        <a:lnTo>
                          <a:pt x="45244" y="769144"/>
                        </a:lnTo>
                        <a:lnTo>
                          <a:pt x="45244" y="197644"/>
                        </a:lnTo>
                        <a:lnTo>
                          <a:pt x="578644" y="197644"/>
                        </a:lnTo>
                        <a:lnTo>
                          <a:pt x="578644" y="769144"/>
                        </a:lnTo>
                        <a:lnTo>
                          <a:pt x="616744" y="769144"/>
                        </a:lnTo>
                        <a:lnTo>
                          <a:pt x="616744" y="7144"/>
                        </a:lnTo>
                        <a:close/>
                        <a:moveTo>
                          <a:pt x="235744" y="121444"/>
                        </a:moveTo>
                        <a:lnTo>
                          <a:pt x="197644" y="83344"/>
                        </a:lnTo>
                        <a:lnTo>
                          <a:pt x="273844" y="83344"/>
                        </a:lnTo>
                        <a:close/>
                        <a:moveTo>
                          <a:pt x="388144" y="121444"/>
                        </a:moveTo>
                        <a:lnTo>
                          <a:pt x="350044" y="121444"/>
                        </a:lnTo>
                        <a:lnTo>
                          <a:pt x="388144" y="83344"/>
                        </a:lnTo>
                        <a:lnTo>
                          <a:pt x="426244" y="12144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FA8963A8-F419-467F-9B9D-6CCB79C05704}"/>
                      </a:ext>
                    </a:extLst>
                  </p:cNvPr>
                  <p:cNvSpPr/>
                  <p:nvPr/>
                </p:nvSpPr>
                <p:spPr>
                  <a:xfrm>
                    <a:off x="4336256" y="3155156"/>
                    <a:ext cx="200025" cy="542925"/>
                  </a:xfrm>
                  <a:custGeom>
                    <a:avLst/>
                    <a:gdLst>
                      <a:gd name="connsiteX0" fmla="*/ 7144 w 200025"/>
                      <a:gd name="connsiteY0" fmla="*/ 7144 h 542925"/>
                      <a:gd name="connsiteX1" fmla="*/ 197644 w 200025"/>
                      <a:gd name="connsiteY1" fmla="*/ 7144 h 542925"/>
                      <a:gd name="connsiteX2" fmla="*/ 197644 w 200025"/>
                      <a:gd name="connsiteY2" fmla="*/ 540544 h 542925"/>
                      <a:gd name="connsiteX3" fmla="*/ 7144 w 200025"/>
                      <a:gd name="connsiteY3" fmla="*/ 540544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025" h="542925">
                        <a:moveTo>
                          <a:pt x="7144" y="7144"/>
                        </a:moveTo>
                        <a:lnTo>
                          <a:pt x="197644" y="7144"/>
                        </a:lnTo>
                        <a:lnTo>
                          <a:pt x="197644" y="540544"/>
                        </a:lnTo>
                        <a:lnTo>
                          <a:pt x="7144" y="54054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58B459B2-3EDF-4F4C-B9B8-B9E00A2BEB04}"/>
                      </a:ext>
                    </a:extLst>
                  </p:cNvPr>
                  <p:cNvSpPr/>
                  <p:nvPr/>
                </p:nvSpPr>
                <p:spPr>
                  <a:xfrm>
                    <a:off x="4602956" y="3155156"/>
                    <a:ext cx="200025" cy="542925"/>
                  </a:xfrm>
                  <a:custGeom>
                    <a:avLst/>
                    <a:gdLst>
                      <a:gd name="connsiteX0" fmla="*/ 7144 w 200025"/>
                      <a:gd name="connsiteY0" fmla="*/ 7144 h 542925"/>
                      <a:gd name="connsiteX1" fmla="*/ 197644 w 200025"/>
                      <a:gd name="connsiteY1" fmla="*/ 7144 h 542925"/>
                      <a:gd name="connsiteX2" fmla="*/ 197644 w 200025"/>
                      <a:gd name="connsiteY2" fmla="*/ 540544 h 542925"/>
                      <a:gd name="connsiteX3" fmla="*/ 7144 w 200025"/>
                      <a:gd name="connsiteY3" fmla="*/ 540544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025" h="542925">
                        <a:moveTo>
                          <a:pt x="7144" y="7144"/>
                        </a:moveTo>
                        <a:lnTo>
                          <a:pt x="197644" y="7144"/>
                        </a:lnTo>
                        <a:lnTo>
                          <a:pt x="197644" y="540544"/>
                        </a:lnTo>
                        <a:lnTo>
                          <a:pt x="7144" y="54054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Graphic 226">
                  <a:extLst>
                    <a:ext uri="{FF2B5EF4-FFF2-40B4-BE49-F238E27FC236}">
                      <a16:creationId xmlns:a16="http://schemas.microsoft.com/office/drawing/2014/main" id="{02CFE307-A198-4D16-9C23-8F75CC809B3F}"/>
                    </a:ext>
                  </a:extLst>
                </p:cNvPr>
                <p:cNvSpPr/>
                <p:nvPr/>
              </p:nvSpPr>
              <p:spPr>
                <a:xfrm>
                  <a:off x="7748126" y="2481048"/>
                  <a:ext cx="180338" cy="172014"/>
                </a:xfrm>
                <a:custGeom>
                  <a:avLst/>
                  <a:gdLst>
                    <a:gd name="connsiteX0" fmla="*/ 605504 w 619125"/>
                    <a:gd name="connsiteY0" fmla="*/ 403193 h 590550"/>
                    <a:gd name="connsiteX1" fmla="*/ 402050 w 619125"/>
                    <a:gd name="connsiteY1" fmla="*/ 403193 h 590550"/>
                    <a:gd name="connsiteX2" fmla="*/ 402050 w 619125"/>
                    <a:gd name="connsiteY2" fmla="*/ 304705 h 590550"/>
                    <a:gd name="connsiteX3" fmla="*/ 551117 w 619125"/>
                    <a:gd name="connsiteY3" fmla="*/ 304705 h 590550"/>
                    <a:gd name="connsiteX4" fmla="*/ 534448 w 619125"/>
                    <a:gd name="connsiteY4" fmla="*/ 274415 h 590550"/>
                    <a:gd name="connsiteX5" fmla="*/ 518827 w 619125"/>
                    <a:gd name="connsiteY5" fmla="*/ 264890 h 590550"/>
                    <a:gd name="connsiteX6" fmla="*/ 504444 w 619125"/>
                    <a:gd name="connsiteY6" fmla="*/ 264890 h 590550"/>
                    <a:gd name="connsiteX7" fmla="*/ 504444 w 619125"/>
                    <a:gd name="connsiteY7" fmla="*/ 260794 h 590550"/>
                    <a:gd name="connsiteX8" fmla="*/ 459200 w 619125"/>
                    <a:gd name="connsiteY8" fmla="*/ 215551 h 590550"/>
                    <a:gd name="connsiteX9" fmla="*/ 455962 w 619125"/>
                    <a:gd name="connsiteY9" fmla="*/ 215551 h 590550"/>
                    <a:gd name="connsiteX10" fmla="*/ 410718 w 619125"/>
                    <a:gd name="connsiteY10" fmla="*/ 260794 h 590550"/>
                    <a:gd name="connsiteX11" fmla="*/ 410718 w 619125"/>
                    <a:gd name="connsiteY11" fmla="*/ 264890 h 590550"/>
                    <a:gd name="connsiteX12" fmla="*/ 149162 w 619125"/>
                    <a:gd name="connsiteY12" fmla="*/ 264890 h 590550"/>
                    <a:gd name="connsiteX13" fmla="*/ 159544 w 619125"/>
                    <a:gd name="connsiteY13" fmla="*/ 261176 h 590550"/>
                    <a:gd name="connsiteX14" fmla="*/ 159544 w 619125"/>
                    <a:gd name="connsiteY14" fmla="*/ 261176 h 590550"/>
                    <a:gd name="connsiteX15" fmla="*/ 187452 w 619125"/>
                    <a:gd name="connsiteY15" fmla="*/ 250793 h 590550"/>
                    <a:gd name="connsiteX16" fmla="*/ 187452 w 619125"/>
                    <a:gd name="connsiteY16" fmla="*/ 250793 h 590550"/>
                    <a:gd name="connsiteX17" fmla="*/ 238125 w 619125"/>
                    <a:gd name="connsiteY17" fmla="*/ 231743 h 590550"/>
                    <a:gd name="connsiteX18" fmla="*/ 238125 w 619125"/>
                    <a:gd name="connsiteY18" fmla="*/ 231743 h 590550"/>
                    <a:gd name="connsiteX19" fmla="*/ 265843 w 619125"/>
                    <a:gd name="connsiteY19" fmla="*/ 221171 h 590550"/>
                    <a:gd name="connsiteX20" fmla="*/ 316516 w 619125"/>
                    <a:gd name="connsiteY20" fmla="*/ 202121 h 590550"/>
                    <a:gd name="connsiteX21" fmla="*/ 316516 w 619125"/>
                    <a:gd name="connsiteY21" fmla="*/ 202121 h 590550"/>
                    <a:gd name="connsiteX22" fmla="*/ 329756 w 619125"/>
                    <a:gd name="connsiteY22" fmla="*/ 197072 h 590550"/>
                    <a:gd name="connsiteX23" fmla="*/ 394811 w 619125"/>
                    <a:gd name="connsiteY23" fmla="*/ 172307 h 590550"/>
                    <a:gd name="connsiteX24" fmla="*/ 394811 w 619125"/>
                    <a:gd name="connsiteY24" fmla="*/ 172307 h 590550"/>
                    <a:gd name="connsiteX25" fmla="*/ 422529 w 619125"/>
                    <a:gd name="connsiteY25" fmla="*/ 161830 h 590550"/>
                    <a:gd name="connsiteX26" fmla="*/ 422529 w 619125"/>
                    <a:gd name="connsiteY26" fmla="*/ 161830 h 590550"/>
                    <a:gd name="connsiteX27" fmla="*/ 473202 w 619125"/>
                    <a:gd name="connsiteY27" fmla="*/ 142780 h 590550"/>
                    <a:gd name="connsiteX28" fmla="*/ 473202 w 619125"/>
                    <a:gd name="connsiteY28" fmla="*/ 142780 h 590550"/>
                    <a:gd name="connsiteX29" fmla="*/ 495205 w 619125"/>
                    <a:gd name="connsiteY29" fmla="*/ 134398 h 590550"/>
                    <a:gd name="connsiteX30" fmla="*/ 532162 w 619125"/>
                    <a:gd name="connsiteY30" fmla="*/ 120301 h 590550"/>
                    <a:gd name="connsiteX31" fmla="*/ 521494 w 619125"/>
                    <a:gd name="connsiteY31" fmla="*/ 92012 h 590550"/>
                    <a:gd name="connsiteX32" fmla="*/ 490157 w 619125"/>
                    <a:gd name="connsiteY32" fmla="*/ 103918 h 590550"/>
                    <a:gd name="connsiteX33" fmla="*/ 468249 w 619125"/>
                    <a:gd name="connsiteY33" fmla="*/ 46768 h 590550"/>
                    <a:gd name="connsiteX34" fmla="*/ 499586 w 619125"/>
                    <a:gd name="connsiteY34" fmla="*/ 34862 h 590550"/>
                    <a:gd name="connsiteX35" fmla="*/ 489109 w 619125"/>
                    <a:gd name="connsiteY35" fmla="*/ 7144 h 590550"/>
                    <a:gd name="connsiteX36" fmla="*/ 457771 w 619125"/>
                    <a:gd name="connsiteY36" fmla="*/ 19050 h 590550"/>
                    <a:gd name="connsiteX37" fmla="*/ 457771 w 619125"/>
                    <a:gd name="connsiteY37" fmla="*/ 19050 h 590550"/>
                    <a:gd name="connsiteX38" fmla="*/ 449580 w 619125"/>
                    <a:gd name="connsiteY38" fmla="*/ 22193 h 590550"/>
                    <a:gd name="connsiteX39" fmla="*/ 300990 w 619125"/>
                    <a:gd name="connsiteY39" fmla="*/ 78581 h 590550"/>
                    <a:gd name="connsiteX40" fmla="*/ 300990 w 619125"/>
                    <a:gd name="connsiteY40" fmla="*/ 78581 h 590550"/>
                    <a:gd name="connsiteX41" fmla="*/ 278416 w 619125"/>
                    <a:gd name="connsiteY41" fmla="*/ 87249 h 590550"/>
                    <a:gd name="connsiteX42" fmla="*/ 222885 w 619125"/>
                    <a:gd name="connsiteY42" fmla="*/ 107918 h 590550"/>
                    <a:gd name="connsiteX43" fmla="*/ 222885 w 619125"/>
                    <a:gd name="connsiteY43" fmla="*/ 107918 h 590550"/>
                    <a:gd name="connsiteX44" fmla="*/ 217456 w 619125"/>
                    <a:gd name="connsiteY44" fmla="*/ 109918 h 590550"/>
                    <a:gd name="connsiteX45" fmla="*/ 144494 w 619125"/>
                    <a:gd name="connsiteY45" fmla="*/ 137636 h 590550"/>
                    <a:gd name="connsiteX46" fmla="*/ 144494 w 619125"/>
                    <a:gd name="connsiteY46" fmla="*/ 137636 h 590550"/>
                    <a:gd name="connsiteX47" fmla="*/ 116872 w 619125"/>
                    <a:gd name="connsiteY47" fmla="*/ 148209 h 590550"/>
                    <a:gd name="connsiteX48" fmla="*/ 116872 w 619125"/>
                    <a:gd name="connsiteY48" fmla="*/ 148209 h 590550"/>
                    <a:gd name="connsiteX49" fmla="*/ 66199 w 619125"/>
                    <a:gd name="connsiteY49" fmla="*/ 167259 h 590550"/>
                    <a:gd name="connsiteX50" fmla="*/ 66199 w 619125"/>
                    <a:gd name="connsiteY50" fmla="*/ 167259 h 590550"/>
                    <a:gd name="connsiteX51" fmla="*/ 38481 w 619125"/>
                    <a:gd name="connsiteY51" fmla="*/ 177737 h 590550"/>
                    <a:gd name="connsiteX52" fmla="*/ 38481 w 619125"/>
                    <a:gd name="connsiteY52" fmla="*/ 177737 h 590550"/>
                    <a:gd name="connsiteX53" fmla="*/ 7144 w 619125"/>
                    <a:gd name="connsiteY53" fmla="*/ 189833 h 590550"/>
                    <a:gd name="connsiteX54" fmla="*/ 17621 w 619125"/>
                    <a:gd name="connsiteY54" fmla="*/ 217551 h 590550"/>
                    <a:gd name="connsiteX55" fmla="*/ 48958 w 619125"/>
                    <a:gd name="connsiteY55" fmla="*/ 205645 h 590550"/>
                    <a:gd name="connsiteX56" fmla="*/ 70866 w 619125"/>
                    <a:gd name="connsiteY56" fmla="*/ 263271 h 590550"/>
                    <a:gd name="connsiteX57" fmla="*/ 65818 w 619125"/>
                    <a:gd name="connsiteY57" fmla="*/ 265176 h 590550"/>
                    <a:gd name="connsiteX58" fmla="*/ 42386 w 619125"/>
                    <a:gd name="connsiteY58" fmla="*/ 265176 h 590550"/>
                    <a:gd name="connsiteX59" fmla="*/ 24479 w 619125"/>
                    <a:gd name="connsiteY59" fmla="*/ 283083 h 590550"/>
                    <a:gd name="connsiteX60" fmla="*/ 24479 w 619125"/>
                    <a:gd name="connsiteY60" fmla="*/ 516255 h 590550"/>
                    <a:gd name="connsiteX61" fmla="*/ 42386 w 619125"/>
                    <a:gd name="connsiteY61" fmla="*/ 534067 h 590550"/>
                    <a:gd name="connsiteX62" fmla="*/ 81725 w 619125"/>
                    <a:gd name="connsiteY62" fmla="*/ 534067 h 590550"/>
                    <a:gd name="connsiteX63" fmla="*/ 135468 w 619125"/>
                    <a:gd name="connsiteY63" fmla="*/ 592432 h 590550"/>
                    <a:gd name="connsiteX64" fmla="*/ 193834 w 619125"/>
                    <a:gd name="connsiteY64" fmla="*/ 538689 h 590550"/>
                    <a:gd name="connsiteX65" fmla="*/ 193834 w 619125"/>
                    <a:gd name="connsiteY65" fmla="*/ 534067 h 590550"/>
                    <a:gd name="connsiteX66" fmla="*/ 426244 w 619125"/>
                    <a:gd name="connsiteY66" fmla="*/ 534067 h 590550"/>
                    <a:gd name="connsiteX67" fmla="*/ 479988 w 619125"/>
                    <a:gd name="connsiteY67" fmla="*/ 592432 h 590550"/>
                    <a:gd name="connsiteX68" fmla="*/ 538353 w 619125"/>
                    <a:gd name="connsiteY68" fmla="*/ 538689 h 590550"/>
                    <a:gd name="connsiteX69" fmla="*/ 538353 w 619125"/>
                    <a:gd name="connsiteY69" fmla="*/ 534067 h 590550"/>
                    <a:gd name="connsiteX70" fmla="*/ 598837 w 619125"/>
                    <a:gd name="connsiteY70" fmla="*/ 534067 h 590550"/>
                    <a:gd name="connsiteX71" fmla="*/ 616744 w 619125"/>
                    <a:gd name="connsiteY71" fmla="*/ 516350 h 590550"/>
                    <a:gd name="connsiteX72" fmla="*/ 616744 w 619125"/>
                    <a:gd name="connsiteY72" fmla="*/ 516255 h 590550"/>
                    <a:gd name="connsiteX73" fmla="*/ 616744 w 619125"/>
                    <a:gd name="connsiteY73" fmla="*/ 428339 h 590550"/>
                    <a:gd name="connsiteX74" fmla="*/ 614553 w 619125"/>
                    <a:gd name="connsiteY74" fmla="*/ 419767 h 590550"/>
                    <a:gd name="connsiteX75" fmla="*/ 440722 w 619125"/>
                    <a:gd name="connsiteY75" fmla="*/ 56769 h 590550"/>
                    <a:gd name="connsiteX76" fmla="*/ 462629 w 619125"/>
                    <a:gd name="connsiteY76" fmla="*/ 114395 h 590550"/>
                    <a:gd name="connsiteX77" fmla="*/ 411956 w 619125"/>
                    <a:gd name="connsiteY77" fmla="*/ 133445 h 590550"/>
                    <a:gd name="connsiteX78" fmla="*/ 390049 w 619125"/>
                    <a:gd name="connsiteY78" fmla="*/ 75819 h 590550"/>
                    <a:gd name="connsiteX79" fmla="*/ 362426 w 619125"/>
                    <a:gd name="connsiteY79" fmla="*/ 86582 h 590550"/>
                    <a:gd name="connsiteX80" fmla="*/ 384334 w 619125"/>
                    <a:gd name="connsiteY80" fmla="*/ 144209 h 590550"/>
                    <a:gd name="connsiteX81" fmla="*/ 333661 w 619125"/>
                    <a:gd name="connsiteY81" fmla="*/ 163259 h 590550"/>
                    <a:gd name="connsiteX82" fmla="*/ 311753 w 619125"/>
                    <a:gd name="connsiteY82" fmla="*/ 106108 h 590550"/>
                    <a:gd name="connsiteX83" fmla="*/ 284036 w 619125"/>
                    <a:gd name="connsiteY83" fmla="*/ 116300 h 590550"/>
                    <a:gd name="connsiteX84" fmla="*/ 305943 w 619125"/>
                    <a:gd name="connsiteY84" fmla="*/ 173927 h 590550"/>
                    <a:gd name="connsiteX85" fmla="*/ 255270 w 619125"/>
                    <a:gd name="connsiteY85" fmla="*/ 192977 h 590550"/>
                    <a:gd name="connsiteX86" fmla="*/ 233363 w 619125"/>
                    <a:gd name="connsiteY86" fmla="*/ 135255 h 590550"/>
                    <a:gd name="connsiteX87" fmla="*/ 205740 w 619125"/>
                    <a:gd name="connsiteY87" fmla="*/ 146018 h 590550"/>
                    <a:gd name="connsiteX88" fmla="*/ 227648 w 619125"/>
                    <a:gd name="connsiteY88" fmla="*/ 203644 h 590550"/>
                    <a:gd name="connsiteX89" fmla="*/ 176975 w 619125"/>
                    <a:gd name="connsiteY89" fmla="*/ 222694 h 590550"/>
                    <a:gd name="connsiteX90" fmla="*/ 155067 w 619125"/>
                    <a:gd name="connsiteY90" fmla="*/ 165544 h 590550"/>
                    <a:gd name="connsiteX91" fmla="*/ 76676 w 619125"/>
                    <a:gd name="connsiteY91" fmla="*/ 195167 h 590550"/>
                    <a:gd name="connsiteX92" fmla="*/ 127349 w 619125"/>
                    <a:gd name="connsiteY92" fmla="*/ 176117 h 590550"/>
                    <a:gd name="connsiteX93" fmla="*/ 149257 w 619125"/>
                    <a:gd name="connsiteY93" fmla="*/ 233839 h 590550"/>
                    <a:gd name="connsiteX94" fmla="*/ 98584 w 619125"/>
                    <a:gd name="connsiteY94" fmla="*/ 252889 h 590550"/>
                    <a:gd name="connsiteX95" fmla="*/ 137731 w 619125"/>
                    <a:gd name="connsiteY95" fmla="*/ 560546 h 590550"/>
                    <a:gd name="connsiteX96" fmla="*/ 111252 w 619125"/>
                    <a:gd name="connsiteY96" fmla="*/ 534067 h 590550"/>
                    <a:gd name="connsiteX97" fmla="*/ 137731 w 619125"/>
                    <a:gd name="connsiteY97" fmla="*/ 507587 h 590550"/>
                    <a:gd name="connsiteX98" fmla="*/ 164211 w 619125"/>
                    <a:gd name="connsiteY98" fmla="*/ 534067 h 590550"/>
                    <a:gd name="connsiteX99" fmla="*/ 137731 w 619125"/>
                    <a:gd name="connsiteY99" fmla="*/ 560546 h 590550"/>
                    <a:gd name="connsiteX100" fmla="*/ 482346 w 619125"/>
                    <a:gd name="connsiteY100" fmla="*/ 560546 h 590550"/>
                    <a:gd name="connsiteX101" fmla="*/ 455867 w 619125"/>
                    <a:gd name="connsiteY101" fmla="*/ 534067 h 590550"/>
                    <a:gd name="connsiteX102" fmla="*/ 482346 w 619125"/>
                    <a:gd name="connsiteY102" fmla="*/ 507587 h 590550"/>
                    <a:gd name="connsiteX103" fmla="*/ 508825 w 619125"/>
                    <a:gd name="connsiteY103" fmla="*/ 534067 h 590550"/>
                    <a:gd name="connsiteX104" fmla="*/ 482346 w 619125"/>
                    <a:gd name="connsiteY104" fmla="*/ 560546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619125" h="590550">
                      <a:moveTo>
                        <a:pt x="605504" y="403193"/>
                      </a:moveTo>
                      <a:lnTo>
                        <a:pt x="402050" y="403193"/>
                      </a:lnTo>
                      <a:lnTo>
                        <a:pt x="402050" y="304705"/>
                      </a:lnTo>
                      <a:lnTo>
                        <a:pt x="551117" y="304705"/>
                      </a:lnTo>
                      <a:lnTo>
                        <a:pt x="534448" y="274415"/>
                      </a:lnTo>
                      <a:cubicBezTo>
                        <a:pt x="531363" y="268634"/>
                        <a:pt x="525379" y="264986"/>
                        <a:pt x="518827" y="264890"/>
                      </a:cubicBezTo>
                      <a:lnTo>
                        <a:pt x="504444" y="264890"/>
                      </a:lnTo>
                      <a:lnTo>
                        <a:pt x="504444" y="260794"/>
                      </a:lnTo>
                      <a:cubicBezTo>
                        <a:pt x="504444" y="235807"/>
                        <a:pt x="484188" y="215551"/>
                        <a:pt x="459200" y="215551"/>
                      </a:cubicBezTo>
                      <a:lnTo>
                        <a:pt x="455962" y="215551"/>
                      </a:lnTo>
                      <a:cubicBezTo>
                        <a:pt x="430975" y="215551"/>
                        <a:pt x="410718" y="235807"/>
                        <a:pt x="410718" y="260794"/>
                      </a:cubicBezTo>
                      <a:lnTo>
                        <a:pt x="410718" y="264890"/>
                      </a:lnTo>
                      <a:lnTo>
                        <a:pt x="149162" y="264890"/>
                      </a:lnTo>
                      <a:lnTo>
                        <a:pt x="159544" y="261176"/>
                      </a:lnTo>
                      <a:lnTo>
                        <a:pt x="159544" y="261176"/>
                      </a:lnTo>
                      <a:lnTo>
                        <a:pt x="187452" y="250793"/>
                      </a:lnTo>
                      <a:lnTo>
                        <a:pt x="187452" y="250793"/>
                      </a:lnTo>
                      <a:lnTo>
                        <a:pt x="238125" y="231743"/>
                      </a:lnTo>
                      <a:lnTo>
                        <a:pt x="238125" y="231743"/>
                      </a:lnTo>
                      <a:lnTo>
                        <a:pt x="265843" y="221171"/>
                      </a:lnTo>
                      <a:lnTo>
                        <a:pt x="316516" y="202121"/>
                      </a:lnTo>
                      <a:lnTo>
                        <a:pt x="316516" y="202121"/>
                      </a:lnTo>
                      <a:lnTo>
                        <a:pt x="329756" y="197072"/>
                      </a:lnTo>
                      <a:lnTo>
                        <a:pt x="394811" y="172307"/>
                      </a:lnTo>
                      <a:lnTo>
                        <a:pt x="394811" y="172307"/>
                      </a:lnTo>
                      <a:lnTo>
                        <a:pt x="422529" y="161830"/>
                      </a:lnTo>
                      <a:lnTo>
                        <a:pt x="422529" y="161830"/>
                      </a:lnTo>
                      <a:lnTo>
                        <a:pt x="473202" y="142780"/>
                      </a:lnTo>
                      <a:lnTo>
                        <a:pt x="473202" y="142780"/>
                      </a:lnTo>
                      <a:lnTo>
                        <a:pt x="495205" y="134398"/>
                      </a:lnTo>
                      <a:lnTo>
                        <a:pt x="532162" y="120301"/>
                      </a:lnTo>
                      <a:lnTo>
                        <a:pt x="521494" y="92012"/>
                      </a:lnTo>
                      <a:lnTo>
                        <a:pt x="490157" y="103918"/>
                      </a:lnTo>
                      <a:lnTo>
                        <a:pt x="468249" y="46768"/>
                      </a:lnTo>
                      <a:lnTo>
                        <a:pt x="499586" y="34862"/>
                      </a:lnTo>
                      <a:lnTo>
                        <a:pt x="489109" y="7144"/>
                      </a:lnTo>
                      <a:lnTo>
                        <a:pt x="457771" y="19050"/>
                      </a:lnTo>
                      <a:lnTo>
                        <a:pt x="457771" y="19050"/>
                      </a:lnTo>
                      <a:lnTo>
                        <a:pt x="449580" y="22193"/>
                      </a:lnTo>
                      <a:lnTo>
                        <a:pt x="300990" y="78581"/>
                      </a:lnTo>
                      <a:lnTo>
                        <a:pt x="300990" y="78581"/>
                      </a:lnTo>
                      <a:lnTo>
                        <a:pt x="278416" y="87249"/>
                      </a:lnTo>
                      <a:lnTo>
                        <a:pt x="222885" y="107918"/>
                      </a:lnTo>
                      <a:lnTo>
                        <a:pt x="222885" y="107918"/>
                      </a:lnTo>
                      <a:lnTo>
                        <a:pt x="217456" y="109918"/>
                      </a:lnTo>
                      <a:lnTo>
                        <a:pt x="144494" y="137636"/>
                      </a:lnTo>
                      <a:lnTo>
                        <a:pt x="144494" y="137636"/>
                      </a:lnTo>
                      <a:lnTo>
                        <a:pt x="116872" y="148209"/>
                      </a:lnTo>
                      <a:lnTo>
                        <a:pt x="116872" y="148209"/>
                      </a:lnTo>
                      <a:lnTo>
                        <a:pt x="66199" y="167259"/>
                      </a:lnTo>
                      <a:lnTo>
                        <a:pt x="66199" y="167259"/>
                      </a:lnTo>
                      <a:lnTo>
                        <a:pt x="38481" y="177737"/>
                      </a:lnTo>
                      <a:lnTo>
                        <a:pt x="38481" y="177737"/>
                      </a:lnTo>
                      <a:lnTo>
                        <a:pt x="7144" y="189833"/>
                      </a:lnTo>
                      <a:lnTo>
                        <a:pt x="17621" y="217551"/>
                      </a:lnTo>
                      <a:lnTo>
                        <a:pt x="48958" y="205645"/>
                      </a:lnTo>
                      <a:lnTo>
                        <a:pt x="70866" y="263271"/>
                      </a:lnTo>
                      <a:lnTo>
                        <a:pt x="65818" y="265176"/>
                      </a:lnTo>
                      <a:lnTo>
                        <a:pt x="42386" y="265176"/>
                      </a:lnTo>
                      <a:cubicBezTo>
                        <a:pt x="32496" y="265176"/>
                        <a:pt x="24479" y="273193"/>
                        <a:pt x="24479" y="283083"/>
                      </a:cubicBezTo>
                      <a:lnTo>
                        <a:pt x="24479" y="516255"/>
                      </a:lnTo>
                      <a:cubicBezTo>
                        <a:pt x="24532" y="526108"/>
                        <a:pt x="32534" y="534067"/>
                        <a:pt x="42386" y="534067"/>
                      </a:cubicBezTo>
                      <a:lnTo>
                        <a:pt x="81725" y="534067"/>
                      </a:lnTo>
                      <a:cubicBezTo>
                        <a:pt x="80448" y="565025"/>
                        <a:pt x="104510" y="591156"/>
                        <a:pt x="135468" y="592432"/>
                      </a:cubicBezTo>
                      <a:cubicBezTo>
                        <a:pt x="166427" y="593709"/>
                        <a:pt x="192557" y="569647"/>
                        <a:pt x="193834" y="538689"/>
                      </a:cubicBezTo>
                      <a:cubicBezTo>
                        <a:pt x="193898" y="537149"/>
                        <a:pt x="193898" y="535607"/>
                        <a:pt x="193834" y="534067"/>
                      </a:cubicBezTo>
                      <a:lnTo>
                        <a:pt x="426244" y="534067"/>
                      </a:lnTo>
                      <a:cubicBezTo>
                        <a:pt x="424967" y="565025"/>
                        <a:pt x="449029" y="591156"/>
                        <a:pt x="479988" y="592432"/>
                      </a:cubicBezTo>
                      <a:cubicBezTo>
                        <a:pt x="510946" y="593709"/>
                        <a:pt x="537077" y="569647"/>
                        <a:pt x="538353" y="538689"/>
                      </a:cubicBezTo>
                      <a:cubicBezTo>
                        <a:pt x="538417" y="537149"/>
                        <a:pt x="538417" y="535607"/>
                        <a:pt x="538353" y="534067"/>
                      </a:cubicBezTo>
                      <a:lnTo>
                        <a:pt x="598837" y="534067"/>
                      </a:lnTo>
                      <a:cubicBezTo>
                        <a:pt x="608674" y="534119"/>
                        <a:pt x="616691" y="526188"/>
                        <a:pt x="616744" y="516350"/>
                      </a:cubicBezTo>
                      <a:cubicBezTo>
                        <a:pt x="616744" y="516319"/>
                        <a:pt x="616744" y="516286"/>
                        <a:pt x="616744" y="516255"/>
                      </a:cubicBezTo>
                      <a:lnTo>
                        <a:pt x="616744" y="428339"/>
                      </a:lnTo>
                      <a:cubicBezTo>
                        <a:pt x="616754" y="425342"/>
                        <a:pt x="616001" y="422392"/>
                        <a:pt x="614553" y="419767"/>
                      </a:cubicBezTo>
                      <a:close/>
                      <a:moveTo>
                        <a:pt x="440722" y="56769"/>
                      </a:moveTo>
                      <a:lnTo>
                        <a:pt x="462629" y="114395"/>
                      </a:lnTo>
                      <a:lnTo>
                        <a:pt x="411956" y="133445"/>
                      </a:lnTo>
                      <a:lnTo>
                        <a:pt x="390049" y="75819"/>
                      </a:lnTo>
                      <a:close/>
                      <a:moveTo>
                        <a:pt x="362426" y="86582"/>
                      </a:moveTo>
                      <a:lnTo>
                        <a:pt x="384334" y="144209"/>
                      </a:lnTo>
                      <a:lnTo>
                        <a:pt x="333661" y="163259"/>
                      </a:lnTo>
                      <a:lnTo>
                        <a:pt x="311753" y="106108"/>
                      </a:lnTo>
                      <a:close/>
                      <a:moveTo>
                        <a:pt x="284036" y="116300"/>
                      </a:moveTo>
                      <a:lnTo>
                        <a:pt x="305943" y="173927"/>
                      </a:lnTo>
                      <a:lnTo>
                        <a:pt x="255270" y="192977"/>
                      </a:lnTo>
                      <a:lnTo>
                        <a:pt x="233363" y="135255"/>
                      </a:lnTo>
                      <a:close/>
                      <a:moveTo>
                        <a:pt x="205740" y="146018"/>
                      </a:moveTo>
                      <a:lnTo>
                        <a:pt x="227648" y="203644"/>
                      </a:lnTo>
                      <a:lnTo>
                        <a:pt x="176975" y="222694"/>
                      </a:lnTo>
                      <a:lnTo>
                        <a:pt x="155067" y="165544"/>
                      </a:lnTo>
                      <a:close/>
                      <a:moveTo>
                        <a:pt x="76676" y="195167"/>
                      </a:moveTo>
                      <a:lnTo>
                        <a:pt x="127349" y="176117"/>
                      </a:lnTo>
                      <a:lnTo>
                        <a:pt x="149257" y="233839"/>
                      </a:lnTo>
                      <a:lnTo>
                        <a:pt x="98584" y="252889"/>
                      </a:lnTo>
                      <a:close/>
                      <a:moveTo>
                        <a:pt x="137731" y="560546"/>
                      </a:moveTo>
                      <a:cubicBezTo>
                        <a:pt x="123107" y="560546"/>
                        <a:pt x="111252" y="548691"/>
                        <a:pt x="111252" y="534067"/>
                      </a:cubicBezTo>
                      <a:cubicBezTo>
                        <a:pt x="111252" y="519442"/>
                        <a:pt x="123107" y="507587"/>
                        <a:pt x="137731" y="507587"/>
                      </a:cubicBezTo>
                      <a:cubicBezTo>
                        <a:pt x="152355" y="507587"/>
                        <a:pt x="164211" y="519443"/>
                        <a:pt x="164211" y="534067"/>
                      </a:cubicBezTo>
                      <a:cubicBezTo>
                        <a:pt x="164211" y="548691"/>
                        <a:pt x="152355" y="560546"/>
                        <a:pt x="137731" y="560546"/>
                      </a:cubicBezTo>
                      <a:close/>
                      <a:moveTo>
                        <a:pt x="482346" y="560546"/>
                      </a:moveTo>
                      <a:cubicBezTo>
                        <a:pt x="467721" y="560546"/>
                        <a:pt x="455867" y="548691"/>
                        <a:pt x="455867" y="534067"/>
                      </a:cubicBezTo>
                      <a:cubicBezTo>
                        <a:pt x="455867" y="519442"/>
                        <a:pt x="467722" y="507587"/>
                        <a:pt x="482346" y="507587"/>
                      </a:cubicBezTo>
                      <a:cubicBezTo>
                        <a:pt x="496971" y="507587"/>
                        <a:pt x="508825" y="519443"/>
                        <a:pt x="508825" y="534067"/>
                      </a:cubicBezTo>
                      <a:cubicBezTo>
                        <a:pt x="508825" y="548691"/>
                        <a:pt x="496970" y="560546"/>
                        <a:pt x="482346" y="560546"/>
                      </a:cubicBezTo>
                      <a:close/>
                    </a:path>
                  </a:pathLst>
                </a:custGeom>
                <a:solidFill>
                  <a:srgbClr val="E05102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7300D79A-1737-4110-A399-273BFDB10377}"/>
                    </a:ext>
                  </a:extLst>
                </p:cNvPr>
                <p:cNvGrpSpPr/>
                <p:nvPr/>
              </p:nvGrpSpPr>
              <p:grpSpPr>
                <a:xfrm>
                  <a:off x="7769446" y="2084053"/>
                  <a:ext cx="151898" cy="162555"/>
                  <a:chOff x="4139003" y="2850356"/>
                  <a:chExt cx="858288" cy="918503"/>
                </a:xfrm>
                <a:solidFill>
                  <a:schemeClr val="tx2">
                    <a:lumMod val="20000"/>
                    <a:lumOff val="80000"/>
                  </a:schemeClr>
                </a:solidFill>
                <a:effectLst/>
              </p:grpSpPr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FB9B7FC6-1D67-40C3-8D82-1EFE5F091CDD}"/>
                      </a:ext>
                    </a:extLst>
                  </p:cNvPr>
                  <p:cNvSpPr/>
                  <p:nvPr/>
                </p:nvSpPr>
                <p:spPr>
                  <a:xfrm>
                    <a:off x="4139003" y="3223804"/>
                    <a:ext cx="381000" cy="533400"/>
                  </a:xfrm>
                  <a:custGeom>
                    <a:avLst/>
                    <a:gdLst>
                      <a:gd name="connsiteX0" fmla="*/ 337747 w 381000"/>
                      <a:gd name="connsiteY0" fmla="*/ 269013 h 533400"/>
                      <a:gd name="connsiteX1" fmla="*/ 272977 w 381000"/>
                      <a:gd name="connsiteY1" fmla="*/ 186146 h 533400"/>
                      <a:gd name="connsiteX2" fmla="*/ 212017 w 381000"/>
                      <a:gd name="connsiteY2" fmla="*/ 111851 h 533400"/>
                      <a:gd name="connsiteX3" fmla="*/ 165344 w 381000"/>
                      <a:gd name="connsiteY3" fmla="*/ 103278 h 533400"/>
                      <a:gd name="connsiteX4" fmla="*/ 152962 w 381000"/>
                      <a:gd name="connsiteY4" fmla="*/ 175668 h 533400"/>
                      <a:gd name="connsiteX5" fmla="*/ 212969 w 381000"/>
                      <a:gd name="connsiteY5" fmla="*/ 249010 h 533400"/>
                      <a:gd name="connsiteX6" fmla="*/ 217732 w 381000"/>
                      <a:gd name="connsiteY6" fmla="*/ 253773 h 533400"/>
                      <a:gd name="connsiteX7" fmla="*/ 214874 w 381000"/>
                      <a:gd name="connsiteY7" fmla="*/ 275681 h 533400"/>
                      <a:gd name="connsiteX8" fmla="*/ 195824 w 381000"/>
                      <a:gd name="connsiteY8" fmla="*/ 272823 h 533400"/>
                      <a:gd name="connsiteX9" fmla="*/ 192014 w 381000"/>
                      <a:gd name="connsiteY9" fmla="*/ 268061 h 533400"/>
                      <a:gd name="connsiteX10" fmla="*/ 141532 w 381000"/>
                      <a:gd name="connsiteY10" fmla="*/ 209006 h 533400"/>
                      <a:gd name="connsiteX11" fmla="*/ 128197 w 381000"/>
                      <a:gd name="connsiteY11" fmla="*/ 188051 h 533400"/>
                      <a:gd name="connsiteX12" fmla="*/ 120577 w 381000"/>
                      <a:gd name="connsiteY12" fmla="*/ 113756 h 533400"/>
                      <a:gd name="connsiteX13" fmla="*/ 90097 w 381000"/>
                      <a:gd name="connsiteY13" fmla="*/ 39460 h 533400"/>
                      <a:gd name="connsiteX14" fmla="*/ 7229 w 381000"/>
                      <a:gd name="connsiteY14" fmla="*/ 55653 h 533400"/>
                      <a:gd name="connsiteX15" fmla="*/ 83429 w 381000"/>
                      <a:gd name="connsiteY15" fmla="*/ 357596 h 533400"/>
                      <a:gd name="connsiteX16" fmla="*/ 198682 w 381000"/>
                      <a:gd name="connsiteY16" fmla="*/ 456656 h 533400"/>
                      <a:gd name="connsiteX17" fmla="*/ 210112 w 381000"/>
                      <a:gd name="connsiteY17" fmla="*/ 478563 h 533400"/>
                      <a:gd name="connsiteX18" fmla="*/ 210112 w 381000"/>
                      <a:gd name="connsiteY18" fmla="*/ 515711 h 533400"/>
                      <a:gd name="connsiteX19" fmla="*/ 230114 w 381000"/>
                      <a:gd name="connsiteY19" fmla="*/ 535713 h 533400"/>
                      <a:gd name="connsiteX20" fmla="*/ 361559 w 381000"/>
                      <a:gd name="connsiteY20" fmla="*/ 535713 h 533400"/>
                      <a:gd name="connsiteX21" fmla="*/ 381562 w 381000"/>
                      <a:gd name="connsiteY21" fmla="*/ 514758 h 533400"/>
                      <a:gd name="connsiteX22" fmla="*/ 377752 w 381000"/>
                      <a:gd name="connsiteY22" fmla="*/ 422366 h 533400"/>
                      <a:gd name="connsiteX23" fmla="*/ 337747 w 381000"/>
                      <a:gd name="connsiteY23" fmla="*/ 269013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1000" h="533400">
                        <a:moveTo>
                          <a:pt x="337747" y="269013"/>
                        </a:moveTo>
                        <a:cubicBezTo>
                          <a:pt x="323459" y="245200"/>
                          <a:pt x="298694" y="214721"/>
                          <a:pt x="272977" y="186146"/>
                        </a:cubicBezTo>
                        <a:cubicBezTo>
                          <a:pt x="251069" y="161381"/>
                          <a:pt x="228209" y="135663"/>
                          <a:pt x="212017" y="111851"/>
                        </a:cubicBezTo>
                        <a:cubicBezTo>
                          <a:pt x="200587" y="94706"/>
                          <a:pt x="179632" y="94706"/>
                          <a:pt x="165344" y="103278"/>
                        </a:cubicBezTo>
                        <a:cubicBezTo>
                          <a:pt x="147247" y="113756"/>
                          <a:pt x="133912" y="138521"/>
                          <a:pt x="152962" y="175668"/>
                        </a:cubicBezTo>
                        <a:cubicBezTo>
                          <a:pt x="163439" y="195671"/>
                          <a:pt x="187252" y="221388"/>
                          <a:pt x="212969" y="249010"/>
                        </a:cubicBezTo>
                        <a:cubicBezTo>
                          <a:pt x="214874" y="250916"/>
                          <a:pt x="215827" y="252821"/>
                          <a:pt x="217732" y="253773"/>
                        </a:cubicBezTo>
                        <a:cubicBezTo>
                          <a:pt x="223447" y="260441"/>
                          <a:pt x="222494" y="270918"/>
                          <a:pt x="214874" y="275681"/>
                        </a:cubicBezTo>
                        <a:cubicBezTo>
                          <a:pt x="209159" y="279491"/>
                          <a:pt x="200587" y="277586"/>
                          <a:pt x="195824" y="272823"/>
                        </a:cubicBezTo>
                        <a:cubicBezTo>
                          <a:pt x="194872" y="270918"/>
                          <a:pt x="192967" y="269966"/>
                          <a:pt x="192014" y="268061"/>
                        </a:cubicBezTo>
                        <a:cubicBezTo>
                          <a:pt x="172012" y="246153"/>
                          <a:pt x="153914" y="227103"/>
                          <a:pt x="141532" y="209006"/>
                        </a:cubicBezTo>
                        <a:cubicBezTo>
                          <a:pt x="135817" y="201385"/>
                          <a:pt x="132007" y="194718"/>
                          <a:pt x="128197" y="188051"/>
                        </a:cubicBezTo>
                        <a:cubicBezTo>
                          <a:pt x="112957" y="159476"/>
                          <a:pt x="112957" y="133758"/>
                          <a:pt x="120577" y="113756"/>
                        </a:cubicBezTo>
                        <a:cubicBezTo>
                          <a:pt x="107242" y="84228"/>
                          <a:pt x="95812" y="57558"/>
                          <a:pt x="90097" y="39460"/>
                        </a:cubicBezTo>
                        <a:cubicBezTo>
                          <a:pt x="73904" y="-11974"/>
                          <a:pt x="4372" y="1360"/>
                          <a:pt x="7229" y="55653"/>
                        </a:cubicBezTo>
                        <a:cubicBezTo>
                          <a:pt x="10087" y="110898"/>
                          <a:pt x="30089" y="294731"/>
                          <a:pt x="83429" y="357596"/>
                        </a:cubicBezTo>
                        <a:cubicBezTo>
                          <a:pt x="108194" y="386171"/>
                          <a:pt x="152009" y="424271"/>
                          <a:pt x="198682" y="456656"/>
                        </a:cubicBezTo>
                        <a:cubicBezTo>
                          <a:pt x="206302" y="461418"/>
                          <a:pt x="210112" y="469991"/>
                          <a:pt x="210112" y="478563"/>
                        </a:cubicBezTo>
                        <a:lnTo>
                          <a:pt x="210112" y="515711"/>
                        </a:lnTo>
                        <a:cubicBezTo>
                          <a:pt x="210112" y="527141"/>
                          <a:pt x="219637" y="535713"/>
                          <a:pt x="230114" y="535713"/>
                        </a:cubicBezTo>
                        <a:lnTo>
                          <a:pt x="361559" y="535713"/>
                        </a:lnTo>
                        <a:cubicBezTo>
                          <a:pt x="372989" y="535713"/>
                          <a:pt x="382514" y="526188"/>
                          <a:pt x="381562" y="514758"/>
                        </a:cubicBezTo>
                        <a:cubicBezTo>
                          <a:pt x="380609" y="491898"/>
                          <a:pt x="379657" y="454750"/>
                          <a:pt x="377752" y="422366"/>
                        </a:cubicBezTo>
                        <a:cubicBezTo>
                          <a:pt x="373942" y="358548"/>
                          <a:pt x="353939" y="295683"/>
                          <a:pt x="337747" y="269013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DBC362E8-5C04-4D82-B8F2-B6142C686F08}"/>
                      </a:ext>
                    </a:extLst>
                  </p:cNvPr>
                  <p:cNvSpPr/>
                  <p:nvPr/>
                </p:nvSpPr>
                <p:spPr>
                  <a:xfrm>
                    <a:off x="4616291" y="3225934"/>
                    <a:ext cx="381000" cy="542925"/>
                  </a:xfrm>
                  <a:custGeom>
                    <a:avLst/>
                    <a:gdLst>
                      <a:gd name="connsiteX0" fmla="*/ 298609 w 381000"/>
                      <a:gd name="connsiteY0" fmla="*/ 39235 h 542925"/>
                      <a:gd name="connsiteX1" fmla="*/ 268129 w 381000"/>
                      <a:gd name="connsiteY1" fmla="*/ 113530 h 542925"/>
                      <a:gd name="connsiteX2" fmla="*/ 260509 w 381000"/>
                      <a:gd name="connsiteY2" fmla="*/ 187825 h 542925"/>
                      <a:gd name="connsiteX3" fmla="*/ 247174 w 381000"/>
                      <a:gd name="connsiteY3" fmla="*/ 208780 h 542925"/>
                      <a:gd name="connsiteX4" fmla="*/ 196691 w 381000"/>
                      <a:gd name="connsiteY4" fmla="*/ 267835 h 542925"/>
                      <a:gd name="connsiteX5" fmla="*/ 192881 w 381000"/>
                      <a:gd name="connsiteY5" fmla="*/ 272598 h 542925"/>
                      <a:gd name="connsiteX6" fmla="*/ 173831 w 381000"/>
                      <a:gd name="connsiteY6" fmla="*/ 275455 h 542925"/>
                      <a:gd name="connsiteX7" fmla="*/ 170974 w 381000"/>
                      <a:gd name="connsiteY7" fmla="*/ 253548 h 542925"/>
                      <a:gd name="connsiteX8" fmla="*/ 175736 w 381000"/>
                      <a:gd name="connsiteY8" fmla="*/ 248785 h 542925"/>
                      <a:gd name="connsiteX9" fmla="*/ 235744 w 381000"/>
                      <a:gd name="connsiteY9" fmla="*/ 175443 h 542925"/>
                      <a:gd name="connsiteX10" fmla="*/ 223361 w 381000"/>
                      <a:gd name="connsiteY10" fmla="*/ 103053 h 542925"/>
                      <a:gd name="connsiteX11" fmla="*/ 176689 w 381000"/>
                      <a:gd name="connsiteY11" fmla="*/ 111625 h 542925"/>
                      <a:gd name="connsiteX12" fmla="*/ 115729 w 381000"/>
                      <a:gd name="connsiteY12" fmla="*/ 185920 h 542925"/>
                      <a:gd name="connsiteX13" fmla="*/ 50959 w 381000"/>
                      <a:gd name="connsiteY13" fmla="*/ 268788 h 542925"/>
                      <a:gd name="connsiteX14" fmla="*/ 10954 w 381000"/>
                      <a:gd name="connsiteY14" fmla="*/ 424998 h 542925"/>
                      <a:gd name="connsiteX15" fmla="*/ 7144 w 381000"/>
                      <a:gd name="connsiteY15" fmla="*/ 517390 h 542925"/>
                      <a:gd name="connsiteX16" fmla="*/ 27146 w 381000"/>
                      <a:gd name="connsiteY16" fmla="*/ 538345 h 542925"/>
                      <a:gd name="connsiteX17" fmla="*/ 158591 w 381000"/>
                      <a:gd name="connsiteY17" fmla="*/ 538345 h 542925"/>
                      <a:gd name="connsiteX18" fmla="*/ 178594 w 381000"/>
                      <a:gd name="connsiteY18" fmla="*/ 518343 h 542925"/>
                      <a:gd name="connsiteX19" fmla="*/ 178594 w 381000"/>
                      <a:gd name="connsiteY19" fmla="*/ 481195 h 542925"/>
                      <a:gd name="connsiteX20" fmla="*/ 190024 w 381000"/>
                      <a:gd name="connsiteY20" fmla="*/ 459288 h 542925"/>
                      <a:gd name="connsiteX21" fmla="*/ 305276 w 381000"/>
                      <a:gd name="connsiteY21" fmla="*/ 360228 h 542925"/>
                      <a:gd name="connsiteX22" fmla="*/ 381476 w 381000"/>
                      <a:gd name="connsiteY22" fmla="*/ 58285 h 542925"/>
                      <a:gd name="connsiteX23" fmla="*/ 298609 w 381000"/>
                      <a:gd name="connsiteY23" fmla="*/ 3923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1000" h="542925">
                        <a:moveTo>
                          <a:pt x="298609" y="39235"/>
                        </a:moveTo>
                        <a:cubicBezTo>
                          <a:pt x="292894" y="57333"/>
                          <a:pt x="281464" y="84003"/>
                          <a:pt x="268129" y="113530"/>
                        </a:cubicBezTo>
                        <a:cubicBezTo>
                          <a:pt x="275749" y="133533"/>
                          <a:pt x="275749" y="159250"/>
                          <a:pt x="260509" y="187825"/>
                        </a:cubicBezTo>
                        <a:cubicBezTo>
                          <a:pt x="256699" y="194493"/>
                          <a:pt x="252889" y="202113"/>
                          <a:pt x="247174" y="208780"/>
                        </a:cubicBezTo>
                        <a:cubicBezTo>
                          <a:pt x="233839" y="226878"/>
                          <a:pt x="216694" y="245928"/>
                          <a:pt x="196691" y="267835"/>
                        </a:cubicBezTo>
                        <a:cubicBezTo>
                          <a:pt x="195739" y="269740"/>
                          <a:pt x="193834" y="270693"/>
                          <a:pt x="192881" y="272598"/>
                        </a:cubicBezTo>
                        <a:cubicBezTo>
                          <a:pt x="188119" y="277360"/>
                          <a:pt x="180499" y="279265"/>
                          <a:pt x="173831" y="275455"/>
                        </a:cubicBezTo>
                        <a:cubicBezTo>
                          <a:pt x="166211" y="270693"/>
                          <a:pt x="165259" y="260215"/>
                          <a:pt x="170974" y="253548"/>
                        </a:cubicBezTo>
                        <a:cubicBezTo>
                          <a:pt x="172879" y="251643"/>
                          <a:pt x="173831" y="249738"/>
                          <a:pt x="175736" y="248785"/>
                        </a:cubicBezTo>
                        <a:cubicBezTo>
                          <a:pt x="201454" y="221163"/>
                          <a:pt x="225266" y="195445"/>
                          <a:pt x="235744" y="175443"/>
                        </a:cubicBezTo>
                        <a:cubicBezTo>
                          <a:pt x="254794" y="138295"/>
                          <a:pt x="242411" y="113530"/>
                          <a:pt x="223361" y="103053"/>
                        </a:cubicBezTo>
                        <a:cubicBezTo>
                          <a:pt x="208121" y="94480"/>
                          <a:pt x="187166" y="94480"/>
                          <a:pt x="176689" y="111625"/>
                        </a:cubicBezTo>
                        <a:cubicBezTo>
                          <a:pt x="160496" y="136390"/>
                          <a:pt x="137636" y="161155"/>
                          <a:pt x="115729" y="185920"/>
                        </a:cubicBezTo>
                        <a:cubicBezTo>
                          <a:pt x="90011" y="214495"/>
                          <a:pt x="66199" y="244023"/>
                          <a:pt x="50959" y="268788"/>
                        </a:cubicBezTo>
                        <a:cubicBezTo>
                          <a:pt x="34766" y="295458"/>
                          <a:pt x="14764" y="358323"/>
                          <a:pt x="10954" y="424998"/>
                        </a:cubicBezTo>
                        <a:cubicBezTo>
                          <a:pt x="9049" y="457383"/>
                          <a:pt x="8096" y="494530"/>
                          <a:pt x="7144" y="517390"/>
                        </a:cubicBezTo>
                        <a:cubicBezTo>
                          <a:pt x="7144" y="528820"/>
                          <a:pt x="15716" y="538345"/>
                          <a:pt x="27146" y="538345"/>
                        </a:cubicBezTo>
                        <a:lnTo>
                          <a:pt x="158591" y="538345"/>
                        </a:lnTo>
                        <a:cubicBezTo>
                          <a:pt x="170021" y="538345"/>
                          <a:pt x="178594" y="528820"/>
                          <a:pt x="178594" y="518343"/>
                        </a:cubicBezTo>
                        <a:lnTo>
                          <a:pt x="178594" y="481195"/>
                        </a:lnTo>
                        <a:cubicBezTo>
                          <a:pt x="178594" y="472623"/>
                          <a:pt x="183356" y="464050"/>
                          <a:pt x="190024" y="459288"/>
                        </a:cubicBezTo>
                        <a:cubicBezTo>
                          <a:pt x="236696" y="426903"/>
                          <a:pt x="280511" y="388803"/>
                          <a:pt x="305276" y="360228"/>
                        </a:cubicBezTo>
                        <a:cubicBezTo>
                          <a:pt x="358616" y="297363"/>
                          <a:pt x="378619" y="113530"/>
                          <a:pt x="381476" y="58285"/>
                        </a:cubicBezTo>
                        <a:cubicBezTo>
                          <a:pt x="384334" y="1135"/>
                          <a:pt x="314801" y="-12200"/>
                          <a:pt x="298609" y="39235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4D210112-C736-4418-8D9E-36EB27DB4502}"/>
                      </a:ext>
                    </a:extLst>
                  </p:cNvPr>
                  <p:cNvSpPr/>
                  <p:nvPr/>
                </p:nvSpPr>
                <p:spPr>
                  <a:xfrm>
                    <a:off x="4350544" y="2961798"/>
                    <a:ext cx="209550" cy="390525"/>
                  </a:xfrm>
                  <a:custGeom>
                    <a:avLst/>
                    <a:gdLst>
                      <a:gd name="connsiteX0" fmla="*/ 106204 w 209550"/>
                      <a:gd name="connsiteY0" fmla="*/ 7144 h 390525"/>
                      <a:gd name="connsiteX1" fmla="*/ 7144 w 209550"/>
                      <a:gd name="connsiteY1" fmla="*/ 106204 h 390525"/>
                      <a:gd name="connsiteX2" fmla="*/ 7144 w 209550"/>
                      <a:gd name="connsiteY2" fmla="*/ 162401 h 390525"/>
                      <a:gd name="connsiteX3" fmla="*/ 25241 w 209550"/>
                      <a:gd name="connsiteY3" fmla="*/ 180499 h 390525"/>
                      <a:gd name="connsiteX4" fmla="*/ 43339 w 209550"/>
                      <a:gd name="connsiteY4" fmla="*/ 162401 h 390525"/>
                      <a:gd name="connsiteX5" fmla="*/ 43339 w 209550"/>
                      <a:gd name="connsiteY5" fmla="*/ 106204 h 390525"/>
                      <a:gd name="connsiteX6" fmla="*/ 54769 w 209550"/>
                      <a:gd name="connsiteY6" fmla="*/ 70009 h 390525"/>
                      <a:gd name="connsiteX7" fmla="*/ 54769 w 209550"/>
                      <a:gd name="connsiteY7" fmla="*/ 362426 h 390525"/>
                      <a:gd name="connsiteX8" fmla="*/ 76676 w 209550"/>
                      <a:gd name="connsiteY8" fmla="*/ 384334 h 390525"/>
                      <a:gd name="connsiteX9" fmla="*/ 98584 w 209550"/>
                      <a:gd name="connsiteY9" fmla="*/ 362426 h 390525"/>
                      <a:gd name="connsiteX10" fmla="*/ 98584 w 209550"/>
                      <a:gd name="connsiteY10" fmla="*/ 192881 h 390525"/>
                      <a:gd name="connsiteX11" fmla="*/ 111919 w 209550"/>
                      <a:gd name="connsiteY11" fmla="*/ 192881 h 390525"/>
                      <a:gd name="connsiteX12" fmla="*/ 111919 w 209550"/>
                      <a:gd name="connsiteY12" fmla="*/ 361474 h 390525"/>
                      <a:gd name="connsiteX13" fmla="*/ 133826 w 209550"/>
                      <a:gd name="connsiteY13" fmla="*/ 383381 h 390525"/>
                      <a:gd name="connsiteX14" fmla="*/ 155734 w 209550"/>
                      <a:gd name="connsiteY14" fmla="*/ 361474 h 390525"/>
                      <a:gd name="connsiteX15" fmla="*/ 155734 w 209550"/>
                      <a:gd name="connsiteY15" fmla="*/ 70009 h 390525"/>
                      <a:gd name="connsiteX16" fmla="*/ 167164 w 209550"/>
                      <a:gd name="connsiteY16" fmla="*/ 106204 h 390525"/>
                      <a:gd name="connsiteX17" fmla="*/ 167164 w 209550"/>
                      <a:gd name="connsiteY17" fmla="*/ 162401 h 390525"/>
                      <a:gd name="connsiteX18" fmla="*/ 185261 w 209550"/>
                      <a:gd name="connsiteY18" fmla="*/ 180499 h 390525"/>
                      <a:gd name="connsiteX19" fmla="*/ 203359 w 209550"/>
                      <a:gd name="connsiteY19" fmla="*/ 162401 h 390525"/>
                      <a:gd name="connsiteX20" fmla="*/ 203359 w 209550"/>
                      <a:gd name="connsiteY20" fmla="*/ 106204 h 390525"/>
                      <a:gd name="connsiteX21" fmla="*/ 106204 w 209550"/>
                      <a:gd name="connsiteY21" fmla="*/ 7144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09550" h="390525">
                        <a:moveTo>
                          <a:pt x="106204" y="7144"/>
                        </a:moveTo>
                        <a:cubicBezTo>
                          <a:pt x="51911" y="7144"/>
                          <a:pt x="7144" y="51911"/>
                          <a:pt x="7144" y="106204"/>
                        </a:cubicBezTo>
                        <a:lnTo>
                          <a:pt x="7144" y="162401"/>
                        </a:lnTo>
                        <a:cubicBezTo>
                          <a:pt x="7144" y="171926"/>
                          <a:pt x="14764" y="180499"/>
                          <a:pt x="25241" y="180499"/>
                        </a:cubicBezTo>
                        <a:cubicBezTo>
                          <a:pt x="34766" y="180499"/>
                          <a:pt x="43339" y="172879"/>
                          <a:pt x="43339" y="162401"/>
                        </a:cubicBezTo>
                        <a:lnTo>
                          <a:pt x="43339" y="106204"/>
                        </a:lnTo>
                        <a:cubicBezTo>
                          <a:pt x="43339" y="92869"/>
                          <a:pt x="48101" y="80486"/>
                          <a:pt x="54769" y="70009"/>
                        </a:cubicBezTo>
                        <a:lnTo>
                          <a:pt x="54769" y="362426"/>
                        </a:lnTo>
                        <a:cubicBezTo>
                          <a:pt x="54769" y="374809"/>
                          <a:pt x="65246" y="384334"/>
                          <a:pt x="76676" y="384334"/>
                        </a:cubicBezTo>
                        <a:cubicBezTo>
                          <a:pt x="89059" y="384334"/>
                          <a:pt x="98584" y="373856"/>
                          <a:pt x="98584" y="362426"/>
                        </a:cubicBezTo>
                        <a:lnTo>
                          <a:pt x="98584" y="192881"/>
                        </a:lnTo>
                        <a:lnTo>
                          <a:pt x="111919" y="192881"/>
                        </a:lnTo>
                        <a:lnTo>
                          <a:pt x="111919" y="361474"/>
                        </a:lnTo>
                        <a:cubicBezTo>
                          <a:pt x="111919" y="373856"/>
                          <a:pt x="122396" y="383381"/>
                          <a:pt x="133826" y="383381"/>
                        </a:cubicBezTo>
                        <a:cubicBezTo>
                          <a:pt x="146209" y="383381"/>
                          <a:pt x="155734" y="372904"/>
                          <a:pt x="155734" y="361474"/>
                        </a:cubicBezTo>
                        <a:lnTo>
                          <a:pt x="155734" y="70009"/>
                        </a:lnTo>
                        <a:cubicBezTo>
                          <a:pt x="163354" y="80486"/>
                          <a:pt x="167164" y="92869"/>
                          <a:pt x="167164" y="106204"/>
                        </a:cubicBezTo>
                        <a:lnTo>
                          <a:pt x="167164" y="162401"/>
                        </a:lnTo>
                        <a:cubicBezTo>
                          <a:pt x="167164" y="171926"/>
                          <a:pt x="174784" y="180499"/>
                          <a:pt x="185261" y="180499"/>
                        </a:cubicBezTo>
                        <a:cubicBezTo>
                          <a:pt x="195739" y="180499"/>
                          <a:pt x="203359" y="172879"/>
                          <a:pt x="203359" y="162401"/>
                        </a:cubicBezTo>
                        <a:lnTo>
                          <a:pt x="203359" y="106204"/>
                        </a:lnTo>
                        <a:cubicBezTo>
                          <a:pt x="205264" y="51911"/>
                          <a:pt x="160496" y="7144"/>
                          <a:pt x="106204" y="7144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FD773ED7-33C7-40E9-A38D-733B9C668DCE}"/>
                      </a:ext>
                    </a:extLst>
                  </p:cNvPr>
                  <p:cNvSpPr/>
                  <p:nvPr/>
                </p:nvSpPr>
                <p:spPr>
                  <a:xfrm>
                    <a:off x="4400074" y="2850356"/>
                    <a:ext cx="104775" cy="104775"/>
                  </a:xfrm>
                  <a:custGeom>
                    <a:avLst/>
                    <a:gdLst>
                      <a:gd name="connsiteX0" fmla="*/ 106204 w 104775"/>
                      <a:gd name="connsiteY0" fmla="*/ 56674 h 104775"/>
                      <a:gd name="connsiteX1" fmla="*/ 56674 w 104775"/>
                      <a:gd name="connsiteY1" fmla="*/ 106204 h 104775"/>
                      <a:gd name="connsiteX2" fmla="*/ 7144 w 104775"/>
                      <a:gd name="connsiteY2" fmla="*/ 56674 h 104775"/>
                      <a:gd name="connsiteX3" fmla="*/ 56674 w 104775"/>
                      <a:gd name="connsiteY3" fmla="*/ 7144 h 104775"/>
                      <a:gd name="connsiteX4" fmla="*/ 106204 w 104775"/>
                      <a:gd name="connsiteY4" fmla="*/ 56674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104775">
                        <a:moveTo>
                          <a:pt x="106204" y="56674"/>
                        </a:moveTo>
                        <a:cubicBezTo>
                          <a:pt x="106204" y="84028"/>
                          <a:pt x="84028" y="106204"/>
                          <a:pt x="56674" y="106204"/>
                        </a:cubicBezTo>
                        <a:cubicBezTo>
                          <a:pt x="29319" y="106204"/>
                          <a:pt x="7144" y="84028"/>
                          <a:pt x="7144" y="56674"/>
                        </a:cubicBezTo>
                        <a:cubicBezTo>
                          <a:pt x="7144" y="29319"/>
                          <a:pt x="29319" y="7144"/>
                          <a:pt x="56674" y="7144"/>
                        </a:cubicBezTo>
                        <a:cubicBezTo>
                          <a:pt x="84028" y="7144"/>
                          <a:pt x="106204" y="29319"/>
                          <a:pt x="106204" y="56674"/>
                        </a:cubicBezTo>
                        <a:close/>
                      </a:path>
                    </a:pathLst>
                  </a:custGeom>
                  <a:solidFill>
                    <a:srgbClr val="0098F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A31244F0-60B3-4AF6-9D5A-8F0AA325C82A}"/>
                      </a:ext>
                    </a:extLst>
                  </p:cNvPr>
                  <p:cNvSpPr/>
                  <p:nvPr/>
                </p:nvSpPr>
                <p:spPr>
                  <a:xfrm>
                    <a:off x="4571198" y="2961798"/>
                    <a:ext cx="219075" cy="390525"/>
                  </a:xfrm>
                  <a:custGeom>
                    <a:avLst/>
                    <a:gdLst>
                      <a:gd name="connsiteX0" fmla="*/ 63667 w 219075"/>
                      <a:gd name="connsiteY0" fmla="*/ 361474 h 390525"/>
                      <a:gd name="connsiteX1" fmla="*/ 85575 w 219075"/>
                      <a:gd name="connsiteY1" fmla="*/ 383381 h 390525"/>
                      <a:gd name="connsiteX2" fmla="*/ 107482 w 219075"/>
                      <a:gd name="connsiteY2" fmla="*/ 361474 h 390525"/>
                      <a:gd name="connsiteX3" fmla="*/ 107482 w 219075"/>
                      <a:gd name="connsiteY3" fmla="*/ 269081 h 390525"/>
                      <a:gd name="connsiteX4" fmla="*/ 120817 w 219075"/>
                      <a:gd name="connsiteY4" fmla="*/ 269081 h 390525"/>
                      <a:gd name="connsiteX5" fmla="*/ 120817 w 219075"/>
                      <a:gd name="connsiteY5" fmla="*/ 361474 h 390525"/>
                      <a:gd name="connsiteX6" fmla="*/ 142725 w 219075"/>
                      <a:gd name="connsiteY6" fmla="*/ 383381 h 390525"/>
                      <a:gd name="connsiteX7" fmla="*/ 164632 w 219075"/>
                      <a:gd name="connsiteY7" fmla="*/ 361474 h 390525"/>
                      <a:gd name="connsiteX8" fmla="*/ 164632 w 219075"/>
                      <a:gd name="connsiteY8" fmla="*/ 269081 h 390525"/>
                      <a:gd name="connsiteX9" fmla="*/ 178920 w 219075"/>
                      <a:gd name="connsiteY9" fmla="*/ 269081 h 390525"/>
                      <a:gd name="connsiteX10" fmla="*/ 195112 w 219075"/>
                      <a:gd name="connsiteY10" fmla="*/ 247174 h 390525"/>
                      <a:gd name="connsiteX11" fmla="*/ 164632 w 219075"/>
                      <a:gd name="connsiteY11" fmla="*/ 130016 h 390525"/>
                      <a:gd name="connsiteX12" fmla="*/ 164632 w 219075"/>
                      <a:gd name="connsiteY12" fmla="*/ 71914 h 390525"/>
                      <a:gd name="connsiteX13" fmla="*/ 173205 w 219075"/>
                      <a:gd name="connsiteY13" fmla="*/ 93821 h 390525"/>
                      <a:gd name="connsiteX14" fmla="*/ 185587 w 219075"/>
                      <a:gd name="connsiteY14" fmla="*/ 165259 h 390525"/>
                      <a:gd name="connsiteX15" fmla="*/ 202732 w 219075"/>
                      <a:gd name="connsiteY15" fmla="*/ 180499 h 390525"/>
                      <a:gd name="connsiteX16" fmla="*/ 205590 w 219075"/>
                      <a:gd name="connsiteY16" fmla="*/ 180499 h 390525"/>
                      <a:gd name="connsiteX17" fmla="*/ 219877 w 219075"/>
                      <a:gd name="connsiteY17" fmla="*/ 159544 h 390525"/>
                      <a:gd name="connsiteX18" fmla="*/ 210352 w 219075"/>
                      <a:gd name="connsiteY18" fmla="*/ 87154 h 390525"/>
                      <a:gd name="connsiteX19" fmla="*/ 115102 w 219075"/>
                      <a:gd name="connsiteY19" fmla="*/ 7144 h 390525"/>
                      <a:gd name="connsiteX20" fmla="*/ 19852 w 219075"/>
                      <a:gd name="connsiteY20" fmla="*/ 87154 h 390525"/>
                      <a:gd name="connsiteX21" fmla="*/ 7470 w 219075"/>
                      <a:gd name="connsiteY21" fmla="*/ 158591 h 390525"/>
                      <a:gd name="connsiteX22" fmla="*/ 21757 w 219075"/>
                      <a:gd name="connsiteY22" fmla="*/ 179546 h 390525"/>
                      <a:gd name="connsiteX23" fmla="*/ 42712 w 219075"/>
                      <a:gd name="connsiteY23" fmla="*/ 165259 h 390525"/>
                      <a:gd name="connsiteX24" fmla="*/ 55095 w 219075"/>
                      <a:gd name="connsiteY24" fmla="*/ 93821 h 390525"/>
                      <a:gd name="connsiteX25" fmla="*/ 63667 w 219075"/>
                      <a:gd name="connsiteY25" fmla="*/ 71914 h 390525"/>
                      <a:gd name="connsiteX26" fmla="*/ 63667 w 219075"/>
                      <a:gd name="connsiteY26" fmla="*/ 130969 h 390525"/>
                      <a:gd name="connsiteX27" fmla="*/ 33187 w 219075"/>
                      <a:gd name="connsiteY27" fmla="*/ 248126 h 390525"/>
                      <a:gd name="connsiteX28" fmla="*/ 49380 w 219075"/>
                      <a:gd name="connsiteY28" fmla="*/ 270034 h 390525"/>
                      <a:gd name="connsiteX29" fmla="*/ 63667 w 219075"/>
                      <a:gd name="connsiteY29" fmla="*/ 270034 h 390525"/>
                      <a:gd name="connsiteX30" fmla="*/ 63667 w 219075"/>
                      <a:gd name="connsiteY30" fmla="*/ 361474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19075" h="390525">
                        <a:moveTo>
                          <a:pt x="63667" y="361474"/>
                        </a:moveTo>
                        <a:cubicBezTo>
                          <a:pt x="63667" y="373856"/>
                          <a:pt x="74145" y="383381"/>
                          <a:pt x="85575" y="383381"/>
                        </a:cubicBezTo>
                        <a:cubicBezTo>
                          <a:pt x="97957" y="383381"/>
                          <a:pt x="107482" y="372904"/>
                          <a:pt x="107482" y="361474"/>
                        </a:cubicBezTo>
                        <a:lnTo>
                          <a:pt x="107482" y="269081"/>
                        </a:lnTo>
                        <a:lnTo>
                          <a:pt x="120817" y="269081"/>
                        </a:lnTo>
                        <a:lnTo>
                          <a:pt x="120817" y="361474"/>
                        </a:lnTo>
                        <a:cubicBezTo>
                          <a:pt x="120817" y="373856"/>
                          <a:pt x="131295" y="383381"/>
                          <a:pt x="142725" y="383381"/>
                        </a:cubicBezTo>
                        <a:cubicBezTo>
                          <a:pt x="155107" y="383381"/>
                          <a:pt x="164632" y="372904"/>
                          <a:pt x="164632" y="361474"/>
                        </a:cubicBezTo>
                        <a:lnTo>
                          <a:pt x="164632" y="269081"/>
                        </a:lnTo>
                        <a:lnTo>
                          <a:pt x="178920" y="269081"/>
                        </a:lnTo>
                        <a:cubicBezTo>
                          <a:pt x="190350" y="269081"/>
                          <a:pt x="198922" y="257651"/>
                          <a:pt x="195112" y="247174"/>
                        </a:cubicBezTo>
                        <a:lnTo>
                          <a:pt x="164632" y="130016"/>
                        </a:lnTo>
                        <a:lnTo>
                          <a:pt x="164632" y="71914"/>
                        </a:lnTo>
                        <a:cubicBezTo>
                          <a:pt x="168442" y="78581"/>
                          <a:pt x="171300" y="86201"/>
                          <a:pt x="173205" y="93821"/>
                        </a:cubicBezTo>
                        <a:lnTo>
                          <a:pt x="185587" y="165259"/>
                        </a:lnTo>
                        <a:cubicBezTo>
                          <a:pt x="187492" y="173831"/>
                          <a:pt x="195112" y="180499"/>
                          <a:pt x="202732" y="180499"/>
                        </a:cubicBezTo>
                        <a:cubicBezTo>
                          <a:pt x="203685" y="180499"/>
                          <a:pt x="204637" y="180499"/>
                          <a:pt x="205590" y="180499"/>
                        </a:cubicBezTo>
                        <a:cubicBezTo>
                          <a:pt x="215115" y="178594"/>
                          <a:pt x="221782" y="169069"/>
                          <a:pt x="219877" y="159544"/>
                        </a:cubicBezTo>
                        <a:lnTo>
                          <a:pt x="210352" y="87154"/>
                        </a:lnTo>
                        <a:cubicBezTo>
                          <a:pt x="202732" y="40481"/>
                          <a:pt x="162727" y="7144"/>
                          <a:pt x="115102" y="7144"/>
                        </a:cubicBezTo>
                        <a:cubicBezTo>
                          <a:pt x="68430" y="7144"/>
                          <a:pt x="28425" y="40481"/>
                          <a:pt x="19852" y="87154"/>
                        </a:cubicBezTo>
                        <a:lnTo>
                          <a:pt x="7470" y="158591"/>
                        </a:lnTo>
                        <a:cubicBezTo>
                          <a:pt x="5565" y="168116"/>
                          <a:pt x="12232" y="177641"/>
                          <a:pt x="21757" y="179546"/>
                        </a:cubicBezTo>
                        <a:cubicBezTo>
                          <a:pt x="31282" y="181451"/>
                          <a:pt x="40807" y="174784"/>
                          <a:pt x="42712" y="165259"/>
                        </a:cubicBezTo>
                        <a:lnTo>
                          <a:pt x="55095" y="93821"/>
                        </a:lnTo>
                        <a:cubicBezTo>
                          <a:pt x="56047" y="86201"/>
                          <a:pt x="59857" y="78581"/>
                          <a:pt x="63667" y="71914"/>
                        </a:cubicBezTo>
                        <a:lnTo>
                          <a:pt x="63667" y="130969"/>
                        </a:lnTo>
                        <a:lnTo>
                          <a:pt x="33187" y="248126"/>
                        </a:lnTo>
                        <a:cubicBezTo>
                          <a:pt x="30330" y="259556"/>
                          <a:pt x="37950" y="270034"/>
                          <a:pt x="49380" y="270034"/>
                        </a:cubicBezTo>
                        <a:lnTo>
                          <a:pt x="63667" y="270034"/>
                        </a:lnTo>
                        <a:lnTo>
                          <a:pt x="63667" y="361474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DA93901E-FD9B-45D4-8A4D-737AFBE096FA}"/>
                      </a:ext>
                    </a:extLst>
                  </p:cNvPr>
                  <p:cNvSpPr/>
                  <p:nvPr/>
                </p:nvSpPr>
                <p:spPr>
                  <a:xfrm>
                    <a:off x="4629626" y="2850356"/>
                    <a:ext cx="104775" cy="104775"/>
                  </a:xfrm>
                  <a:custGeom>
                    <a:avLst/>
                    <a:gdLst>
                      <a:gd name="connsiteX0" fmla="*/ 106204 w 104775"/>
                      <a:gd name="connsiteY0" fmla="*/ 56674 h 104775"/>
                      <a:gd name="connsiteX1" fmla="*/ 56674 w 104775"/>
                      <a:gd name="connsiteY1" fmla="*/ 106204 h 104775"/>
                      <a:gd name="connsiteX2" fmla="*/ 7144 w 104775"/>
                      <a:gd name="connsiteY2" fmla="*/ 56674 h 104775"/>
                      <a:gd name="connsiteX3" fmla="*/ 56674 w 104775"/>
                      <a:gd name="connsiteY3" fmla="*/ 7144 h 104775"/>
                      <a:gd name="connsiteX4" fmla="*/ 106204 w 104775"/>
                      <a:gd name="connsiteY4" fmla="*/ 56674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104775">
                        <a:moveTo>
                          <a:pt x="106204" y="56674"/>
                        </a:moveTo>
                        <a:cubicBezTo>
                          <a:pt x="106204" y="84028"/>
                          <a:pt x="84028" y="106204"/>
                          <a:pt x="56674" y="106204"/>
                        </a:cubicBezTo>
                        <a:cubicBezTo>
                          <a:pt x="29319" y="106204"/>
                          <a:pt x="7144" y="84028"/>
                          <a:pt x="7144" y="56674"/>
                        </a:cubicBezTo>
                        <a:cubicBezTo>
                          <a:pt x="7144" y="29319"/>
                          <a:pt x="29319" y="7144"/>
                          <a:pt x="56674" y="7144"/>
                        </a:cubicBezTo>
                        <a:cubicBezTo>
                          <a:pt x="84028" y="7144"/>
                          <a:pt x="106204" y="29319"/>
                          <a:pt x="106204" y="56674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" name="Graphic 241">
                  <a:extLst>
                    <a:ext uri="{FF2B5EF4-FFF2-40B4-BE49-F238E27FC236}">
                      <a16:creationId xmlns:a16="http://schemas.microsoft.com/office/drawing/2014/main" id="{0C15B97A-CCFC-4565-9EFF-7BFA76B05791}"/>
                    </a:ext>
                  </a:extLst>
                </p:cNvPr>
                <p:cNvSpPr/>
                <p:nvPr/>
              </p:nvSpPr>
              <p:spPr>
                <a:xfrm>
                  <a:off x="7780054" y="1665384"/>
                  <a:ext cx="144456" cy="172779"/>
                </a:xfrm>
                <a:custGeom>
                  <a:avLst/>
                  <a:gdLst>
                    <a:gd name="connsiteX0" fmla="*/ 202765 w 485775"/>
                    <a:gd name="connsiteY0" fmla="*/ 406122 h 581025"/>
                    <a:gd name="connsiteX1" fmla="*/ 405648 w 485775"/>
                    <a:gd name="connsiteY1" fmla="*/ 203240 h 581025"/>
                    <a:gd name="connsiteX2" fmla="*/ 202765 w 485775"/>
                    <a:gd name="connsiteY2" fmla="*/ 357 h 581025"/>
                    <a:gd name="connsiteX3" fmla="*/ 359 w 485775"/>
                    <a:gd name="connsiteY3" fmla="*/ 203240 h 581025"/>
                    <a:gd name="connsiteX4" fmla="*/ 202765 w 485775"/>
                    <a:gd name="connsiteY4" fmla="*/ 406122 h 581025"/>
                    <a:gd name="connsiteX5" fmla="*/ 422317 w 485775"/>
                    <a:gd name="connsiteY5" fmla="*/ 19883 h 581025"/>
                    <a:gd name="connsiteX6" fmla="*/ 388503 w 485775"/>
                    <a:gd name="connsiteY6" fmla="*/ 17502 h 581025"/>
                    <a:gd name="connsiteX7" fmla="*/ 387550 w 485775"/>
                    <a:gd name="connsiteY7" fmla="*/ 18931 h 581025"/>
                    <a:gd name="connsiteX8" fmla="*/ 386122 w 485775"/>
                    <a:gd name="connsiteY8" fmla="*/ 51316 h 581025"/>
                    <a:gd name="connsiteX9" fmla="*/ 371358 w 485775"/>
                    <a:gd name="connsiteY9" fmla="*/ 371832 h 581025"/>
                    <a:gd name="connsiteX10" fmla="*/ 51318 w 485775"/>
                    <a:gd name="connsiteY10" fmla="*/ 386596 h 581025"/>
                    <a:gd name="connsiteX11" fmla="*/ 18457 w 485775"/>
                    <a:gd name="connsiteY11" fmla="*/ 388025 h 581025"/>
                    <a:gd name="connsiteX12" fmla="*/ 19409 w 485775"/>
                    <a:gd name="connsiteY12" fmla="*/ 422791 h 581025"/>
                    <a:gd name="connsiteX13" fmla="*/ 202765 w 485775"/>
                    <a:gd name="connsiteY13" fmla="*/ 488990 h 581025"/>
                    <a:gd name="connsiteX14" fmla="*/ 202765 w 485775"/>
                    <a:gd name="connsiteY14" fmla="*/ 536615 h 581025"/>
                    <a:gd name="connsiteX15" fmla="*/ 107515 w 485775"/>
                    <a:gd name="connsiteY15" fmla="*/ 536615 h 581025"/>
                    <a:gd name="connsiteX16" fmla="*/ 83703 w 485775"/>
                    <a:gd name="connsiteY16" fmla="*/ 560427 h 581025"/>
                    <a:gd name="connsiteX17" fmla="*/ 107515 w 485775"/>
                    <a:gd name="connsiteY17" fmla="*/ 584240 h 581025"/>
                    <a:gd name="connsiteX18" fmla="*/ 226102 w 485775"/>
                    <a:gd name="connsiteY18" fmla="*/ 584240 h 581025"/>
                    <a:gd name="connsiteX19" fmla="*/ 226578 w 485775"/>
                    <a:gd name="connsiteY19" fmla="*/ 584240 h 581025"/>
                    <a:gd name="connsiteX20" fmla="*/ 227054 w 485775"/>
                    <a:gd name="connsiteY20" fmla="*/ 584240 h 581025"/>
                    <a:gd name="connsiteX21" fmla="*/ 345640 w 485775"/>
                    <a:gd name="connsiteY21" fmla="*/ 584240 h 581025"/>
                    <a:gd name="connsiteX22" fmla="*/ 369453 w 485775"/>
                    <a:gd name="connsiteY22" fmla="*/ 560427 h 581025"/>
                    <a:gd name="connsiteX23" fmla="*/ 345640 w 485775"/>
                    <a:gd name="connsiteY23" fmla="*/ 536615 h 581025"/>
                    <a:gd name="connsiteX24" fmla="*/ 250390 w 485775"/>
                    <a:gd name="connsiteY24" fmla="*/ 536615 h 581025"/>
                    <a:gd name="connsiteX25" fmla="*/ 250390 w 485775"/>
                    <a:gd name="connsiteY25" fmla="*/ 484703 h 581025"/>
                    <a:gd name="connsiteX26" fmla="*/ 404695 w 485775"/>
                    <a:gd name="connsiteY26" fmla="*/ 405170 h 581025"/>
                    <a:gd name="connsiteX27" fmla="*/ 422317 w 485775"/>
                    <a:gd name="connsiteY27" fmla="*/ 19883 h 581025"/>
                    <a:gd name="connsiteX28" fmla="*/ 202765 w 485775"/>
                    <a:gd name="connsiteY28" fmla="*/ 60365 h 581025"/>
                    <a:gd name="connsiteX29" fmla="*/ 309445 w 485775"/>
                    <a:gd name="connsiteY29" fmla="*/ 167045 h 581025"/>
                    <a:gd name="connsiteX30" fmla="*/ 202765 w 485775"/>
                    <a:gd name="connsiteY30" fmla="*/ 350877 h 581025"/>
                    <a:gd name="connsiteX31" fmla="*/ 95133 w 485775"/>
                    <a:gd name="connsiteY31" fmla="*/ 167045 h 581025"/>
                    <a:gd name="connsiteX32" fmla="*/ 202765 w 485775"/>
                    <a:gd name="connsiteY32" fmla="*/ 60365 h 581025"/>
                    <a:gd name="connsiteX33" fmla="*/ 240865 w 485775"/>
                    <a:gd name="connsiteY33" fmla="*/ 167045 h 581025"/>
                    <a:gd name="connsiteX34" fmla="*/ 202289 w 485775"/>
                    <a:gd name="connsiteY34" fmla="*/ 128468 h 581025"/>
                    <a:gd name="connsiteX35" fmla="*/ 163713 w 485775"/>
                    <a:gd name="connsiteY35" fmla="*/ 167045 h 581025"/>
                    <a:gd name="connsiteX36" fmla="*/ 202289 w 485775"/>
                    <a:gd name="connsiteY36" fmla="*/ 206097 h 581025"/>
                    <a:gd name="connsiteX37" fmla="*/ 240865 w 485775"/>
                    <a:gd name="connsiteY37" fmla="*/ 16704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5775" h="581025">
                      <a:moveTo>
                        <a:pt x="202765" y="406122"/>
                      </a:moveTo>
                      <a:cubicBezTo>
                        <a:pt x="315160" y="406122"/>
                        <a:pt x="405172" y="315158"/>
                        <a:pt x="405648" y="203240"/>
                      </a:cubicBezTo>
                      <a:cubicBezTo>
                        <a:pt x="406124" y="91797"/>
                        <a:pt x="315160" y="833"/>
                        <a:pt x="202765" y="357"/>
                      </a:cubicBezTo>
                      <a:cubicBezTo>
                        <a:pt x="90847" y="357"/>
                        <a:pt x="359" y="91797"/>
                        <a:pt x="359" y="203240"/>
                      </a:cubicBezTo>
                      <a:cubicBezTo>
                        <a:pt x="-117" y="315158"/>
                        <a:pt x="90847" y="405646"/>
                        <a:pt x="202765" y="406122"/>
                      </a:cubicBezTo>
                      <a:close/>
                      <a:moveTo>
                        <a:pt x="422317" y="19883"/>
                      </a:moveTo>
                      <a:cubicBezTo>
                        <a:pt x="406124" y="-119"/>
                        <a:pt x="401838" y="-2500"/>
                        <a:pt x="388503" y="17502"/>
                      </a:cubicBezTo>
                      <a:lnTo>
                        <a:pt x="387550" y="18931"/>
                      </a:lnTo>
                      <a:cubicBezTo>
                        <a:pt x="375644" y="36552"/>
                        <a:pt x="372310" y="33695"/>
                        <a:pt x="386122" y="51316"/>
                      </a:cubicBezTo>
                      <a:cubicBezTo>
                        <a:pt x="461369" y="147042"/>
                        <a:pt x="458512" y="285155"/>
                        <a:pt x="371358" y="371832"/>
                      </a:cubicBezTo>
                      <a:cubicBezTo>
                        <a:pt x="284204" y="458510"/>
                        <a:pt x="147997" y="460415"/>
                        <a:pt x="51318" y="386596"/>
                      </a:cubicBezTo>
                      <a:cubicBezTo>
                        <a:pt x="33220" y="372785"/>
                        <a:pt x="33220" y="372785"/>
                        <a:pt x="18457" y="388025"/>
                      </a:cubicBezTo>
                      <a:cubicBezTo>
                        <a:pt x="359" y="406598"/>
                        <a:pt x="-117" y="406122"/>
                        <a:pt x="19409" y="422791"/>
                      </a:cubicBezTo>
                      <a:cubicBezTo>
                        <a:pt x="71797" y="467558"/>
                        <a:pt x="137519" y="489466"/>
                        <a:pt x="202765" y="488990"/>
                      </a:cubicBezTo>
                      <a:lnTo>
                        <a:pt x="202765" y="536615"/>
                      </a:lnTo>
                      <a:lnTo>
                        <a:pt x="107515" y="536615"/>
                      </a:lnTo>
                      <a:cubicBezTo>
                        <a:pt x="83703" y="536615"/>
                        <a:pt x="83703" y="536615"/>
                        <a:pt x="83703" y="560427"/>
                      </a:cubicBezTo>
                      <a:cubicBezTo>
                        <a:pt x="83703" y="584240"/>
                        <a:pt x="83703" y="584240"/>
                        <a:pt x="107515" y="584240"/>
                      </a:cubicBezTo>
                      <a:lnTo>
                        <a:pt x="226102" y="584240"/>
                      </a:lnTo>
                      <a:cubicBezTo>
                        <a:pt x="226578" y="584240"/>
                        <a:pt x="226578" y="584240"/>
                        <a:pt x="226578" y="584240"/>
                      </a:cubicBezTo>
                      <a:lnTo>
                        <a:pt x="227054" y="584240"/>
                      </a:lnTo>
                      <a:lnTo>
                        <a:pt x="345640" y="584240"/>
                      </a:lnTo>
                      <a:cubicBezTo>
                        <a:pt x="369453" y="584240"/>
                        <a:pt x="369453" y="584240"/>
                        <a:pt x="369453" y="560427"/>
                      </a:cubicBezTo>
                      <a:cubicBezTo>
                        <a:pt x="369453" y="536615"/>
                        <a:pt x="369453" y="536615"/>
                        <a:pt x="345640" y="536615"/>
                      </a:cubicBezTo>
                      <a:lnTo>
                        <a:pt x="250390" y="536615"/>
                      </a:lnTo>
                      <a:lnTo>
                        <a:pt x="250390" y="484703"/>
                      </a:lnTo>
                      <a:cubicBezTo>
                        <a:pt x="307064" y="475178"/>
                        <a:pt x="361357" y="448032"/>
                        <a:pt x="404695" y="405170"/>
                      </a:cubicBezTo>
                      <a:cubicBezTo>
                        <a:pt x="507565" y="303252"/>
                        <a:pt x="514709" y="133707"/>
                        <a:pt x="422317" y="19883"/>
                      </a:cubicBezTo>
                      <a:close/>
                      <a:moveTo>
                        <a:pt x="202765" y="60365"/>
                      </a:moveTo>
                      <a:cubicBezTo>
                        <a:pt x="261820" y="60365"/>
                        <a:pt x="309445" y="107990"/>
                        <a:pt x="309445" y="167045"/>
                      </a:cubicBezTo>
                      <a:cubicBezTo>
                        <a:pt x="309445" y="223242"/>
                        <a:pt x="261820" y="276106"/>
                        <a:pt x="202765" y="350877"/>
                      </a:cubicBezTo>
                      <a:cubicBezTo>
                        <a:pt x="143234" y="276106"/>
                        <a:pt x="95133" y="223242"/>
                        <a:pt x="95133" y="167045"/>
                      </a:cubicBezTo>
                      <a:cubicBezTo>
                        <a:pt x="95133" y="107990"/>
                        <a:pt x="143234" y="60365"/>
                        <a:pt x="202765" y="60365"/>
                      </a:cubicBezTo>
                      <a:close/>
                      <a:moveTo>
                        <a:pt x="240865" y="167045"/>
                      </a:moveTo>
                      <a:cubicBezTo>
                        <a:pt x="240865" y="146090"/>
                        <a:pt x="223244" y="128468"/>
                        <a:pt x="202289" y="128468"/>
                      </a:cubicBezTo>
                      <a:cubicBezTo>
                        <a:pt x="181334" y="128468"/>
                        <a:pt x="163713" y="146090"/>
                        <a:pt x="163713" y="167045"/>
                      </a:cubicBezTo>
                      <a:cubicBezTo>
                        <a:pt x="163713" y="188476"/>
                        <a:pt x="181334" y="206097"/>
                        <a:pt x="202289" y="206097"/>
                      </a:cubicBezTo>
                      <a:cubicBezTo>
                        <a:pt x="223244" y="206097"/>
                        <a:pt x="240865" y="188476"/>
                        <a:pt x="240865" y="16704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Graphic 244">
                  <a:extLst>
                    <a:ext uri="{FF2B5EF4-FFF2-40B4-BE49-F238E27FC236}">
                      <a16:creationId xmlns:a16="http://schemas.microsoft.com/office/drawing/2014/main" id="{1F016750-F913-4327-9B56-F9EC3693E8D2}"/>
                    </a:ext>
                  </a:extLst>
                </p:cNvPr>
                <p:cNvSpPr/>
                <p:nvPr/>
              </p:nvSpPr>
              <p:spPr>
                <a:xfrm>
                  <a:off x="7748987" y="1261126"/>
                  <a:ext cx="254303" cy="158596"/>
                </a:xfrm>
                <a:custGeom>
                  <a:avLst/>
                  <a:gdLst>
                    <a:gd name="connsiteX0" fmla="*/ 879634 w 885825"/>
                    <a:gd name="connsiteY0" fmla="*/ 271939 h 552450"/>
                    <a:gd name="connsiteX1" fmla="*/ 879634 w 885825"/>
                    <a:gd name="connsiteY1" fmla="*/ 271939 h 552450"/>
                    <a:gd name="connsiteX2" fmla="*/ 879634 w 885825"/>
                    <a:gd name="connsiteY2" fmla="*/ 273844 h 552450"/>
                    <a:gd name="connsiteX3" fmla="*/ 838676 w 885825"/>
                    <a:gd name="connsiteY3" fmla="*/ 274796 h 552450"/>
                    <a:gd name="connsiteX4" fmla="*/ 789146 w 885825"/>
                    <a:gd name="connsiteY4" fmla="*/ 291941 h 552450"/>
                    <a:gd name="connsiteX5" fmla="*/ 749141 w 885825"/>
                    <a:gd name="connsiteY5" fmla="*/ 299561 h 552450"/>
                    <a:gd name="connsiteX6" fmla="*/ 745331 w 885825"/>
                    <a:gd name="connsiteY6" fmla="*/ 302419 h 552450"/>
                    <a:gd name="connsiteX7" fmla="*/ 731044 w 885825"/>
                    <a:gd name="connsiteY7" fmla="*/ 302419 h 552450"/>
                    <a:gd name="connsiteX8" fmla="*/ 657701 w 885825"/>
                    <a:gd name="connsiteY8" fmla="*/ 314801 h 552450"/>
                    <a:gd name="connsiteX9" fmla="*/ 621506 w 885825"/>
                    <a:gd name="connsiteY9" fmla="*/ 318611 h 552450"/>
                    <a:gd name="connsiteX10" fmla="*/ 548164 w 885825"/>
                    <a:gd name="connsiteY10" fmla="*/ 332899 h 552450"/>
                    <a:gd name="connsiteX11" fmla="*/ 509111 w 885825"/>
                    <a:gd name="connsiteY11" fmla="*/ 343376 h 552450"/>
                    <a:gd name="connsiteX12" fmla="*/ 472916 w 885825"/>
                    <a:gd name="connsiteY12" fmla="*/ 351949 h 552450"/>
                    <a:gd name="connsiteX13" fmla="*/ 460534 w 885825"/>
                    <a:gd name="connsiteY13" fmla="*/ 352901 h 552450"/>
                    <a:gd name="connsiteX14" fmla="*/ 319564 w 885825"/>
                    <a:gd name="connsiteY14" fmla="*/ 533876 h 552450"/>
                    <a:gd name="connsiteX15" fmla="*/ 336709 w 885825"/>
                    <a:gd name="connsiteY15" fmla="*/ 533876 h 552450"/>
                    <a:gd name="connsiteX16" fmla="*/ 353854 w 885825"/>
                    <a:gd name="connsiteY16" fmla="*/ 538639 h 552450"/>
                    <a:gd name="connsiteX17" fmla="*/ 380524 w 885825"/>
                    <a:gd name="connsiteY17" fmla="*/ 538639 h 552450"/>
                    <a:gd name="connsiteX18" fmla="*/ 380524 w 885825"/>
                    <a:gd name="connsiteY18" fmla="*/ 546259 h 552450"/>
                    <a:gd name="connsiteX19" fmla="*/ 232886 w 885825"/>
                    <a:gd name="connsiteY19" fmla="*/ 546259 h 552450"/>
                    <a:gd name="connsiteX20" fmla="*/ 232886 w 885825"/>
                    <a:gd name="connsiteY20" fmla="*/ 533876 h 552450"/>
                    <a:gd name="connsiteX21" fmla="*/ 242411 w 885825"/>
                    <a:gd name="connsiteY21" fmla="*/ 533876 h 552450"/>
                    <a:gd name="connsiteX22" fmla="*/ 242411 w 885825"/>
                    <a:gd name="connsiteY22" fmla="*/ 527209 h 552450"/>
                    <a:gd name="connsiteX23" fmla="*/ 242411 w 885825"/>
                    <a:gd name="connsiteY23" fmla="*/ 526256 h 552450"/>
                    <a:gd name="connsiteX24" fmla="*/ 228124 w 885825"/>
                    <a:gd name="connsiteY24" fmla="*/ 526256 h 552450"/>
                    <a:gd name="connsiteX25" fmla="*/ 227171 w 885825"/>
                    <a:gd name="connsiteY25" fmla="*/ 525304 h 552450"/>
                    <a:gd name="connsiteX26" fmla="*/ 228124 w 885825"/>
                    <a:gd name="connsiteY26" fmla="*/ 524351 h 552450"/>
                    <a:gd name="connsiteX27" fmla="*/ 242411 w 885825"/>
                    <a:gd name="connsiteY27" fmla="*/ 524351 h 552450"/>
                    <a:gd name="connsiteX28" fmla="*/ 242411 w 885825"/>
                    <a:gd name="connsiteY28" fmla="*/ 505301 h 552450"/>
                    <a:gd name="connsiteX29" fmla="*/ 239554 w 885825"/>
                    <a:gd name="connsiteY29" fmla="*/ 505301 h 552450"/>
                    <a:gd name="connsiteX30" fmla="*/ 238601 w 885825"/>
                    <a:gd name="connsiteY30" fmla="*/ 503396 h 552450"/>
                    <a:gd name="connsiteX31" fmla="*/ 239554 w 885825"/>
                    <a:gd name="connsiteY31" fmla="*/ 502444 h 552450"/>
                    <a:gd name="connsiteX32" fmla="*/ 242411 w 885825"/>
                    <a:gd name="connsiteY32" fmla="*/ 502444 h 552450"/>
                    <a:gd name="connsiteX33" fmla="*/ 243364 w 885825"/>
                    <a:gd name="connsiteY33" fmla="*/ 501491 h 552450"/>
                    <a:gd name="connsiteX34" fmla="*/ 244316 w 885825"/>
                    <a:gd name="connsiteY34" fmla="*/ 336709 h 552450"/>
                    <a:gd name="connsiteX35" fmla="*/ 175736 w 885825"/>
                    <a:gd name="connsiteY35" fmla="*/ 335756 h 552450"/>
                    <a:gd name="connsiteX36" fmla="*/ 86201 w 885825"/>
                    <a:gd name="connsiteY36" fmla="*/ 434816 h 552450"/>
                    <a:gd name="connsiteX37" fmla="*/ 49054 w 885825"/>
                    <a:gd name="connsiteY37" fmla="*/ 434816 h 552450"/>
                    <a:gd name="connsiteX38" fmla="*/ 36671 w 885825"/>
                    <a:gd name="connsiteY38" fmla="*/ 434816 h 552450"/>
                    <a:gd name="connsiteX39" fmla="*/ 34766 w 885825"/>
                    <a:gd name="connsiteY39" fmla="*/ 433864 h 552450"/>
                    <a:gd name="connsiteX40" fmla="*/ 36671 w 885825"/>
                    <a:gd name="connsiteY40" fmla="*/ 432911 h 552450"/>
                    <a:gd name="connsiteX41" fmla="*/ 46196 w 885825"/>
                    <a:gd name="connsiteY41" fmla="*/ 432911 h 552450"/>
                    <a:gd name="connsiteX42" fmla="*/ 37624 w 885825"/>
                    <a:gd name="connsiteY42" fmla="*/ 422434 h 552450"/>
                    <a:gd name="connsiteX43" fmla="*/ 25241 w 885825"/>
                    <a:gd name="connsiteY43" fmla="*/ 422434 h 552450"/>
                    <a:gd name="connsiteX44" fmla="*/ 23336 w 885825"/>
                    <a:gd name="connsiteY44" fmla="*/ 421481 h 552450"/>
                    <a:gd name="connsiteX45" fmla="*/ 25241 w 885825"/>
                    <a:gd name="connsiteY45" fmla="*/ 420529 h 552450"/>
                    <a:gd name="connsiteX46" fmla="*/ 36671 w 885825"/>
                    <a:gd name="connsiteY46" fmla="*/ 420529 h 552450"/>
                    <a:gd name="connsiteX47" fmla="*/ 36671 w 885825"/>
                    <a:gd name="connsiteY47" fmla="*/ 398621 h 552450"/>
                    <a:gd name="connsiteX48" fmla="*/ 23336 w 885825"/>
                    <a:gd name="connsiteY48" fmla="*/ 398621 h 552450"/>
                    <a:gd name="connsiteX49" fmla="*/ 21431 w 885825"/>
                    <a:gd name="connsiteY49" fmla="*/ 397669 h 552450"/>
                    <a:gd name="connsiteX50" fmla="*/ 23336 w 885825"/>
                    <a:gd name="connsiteY50" fmla="*/ 396716 h 552450"/>
                    <a:gd name="connsiteX51" fmla="*/ 36671 w 885825"/>
                    <a:gd name="connsiteY51" fmla="*/ 395764 h 552450"/>
                    <a:gd name="connsiteX52" fmla="*/ 36671 w 885825"/>
                    <a:gd name="connsiteY52" fmla="*/ 337661 h 552450"/>
                    <a:gd name="connsiteX53" fmla="*/ 52864 w 885825"/>
                    <a:gd name="connsiteY53" fmla="*/ 337661 h 552450"/>
                    <a:gd name="connsiteX54" fmla="*/ 52864 w 885825"/>
                    <a:gd name="connsiteY54" fmla="*/ 317659 h 552450"/>
                    <a:gd name="connsiteX55" fmla="*/ 116681 w 885825"/>
                    <a:gd name="connsiteY55" fmla="*/ 313849 h 552450"/>
                    <a:gd name="connsiteX56" fmla="*/ 42386 w 885825"/>
                    <a:gd name="connsiteY56" fmla="*/ 300514 h 552450"/>
                    <a:gd name="connsiteX57" fmla="*/ 38576 w 885825"/>
                    <a:gd name="connsiteY57" fmla="*/ 295751 h 552450"/>
                    <a:gd name="connsiteX58" fmla="*/ 38576 w 885825"/>
                    <a:gd name="connsiteY58" fmla="*/ 280511 h 552450"/>
                    <a:gd name="connsiteX59" fmla="*/ 19526 w 885825"/>
                    <a:gd name="connsiteY59" fmla="*/ 280511 h 552450"/>
                    <a:gd name="connsiteX60" fmla="*/ 17621 w 885825"/>
                    <a:gd name="connsiteY60" fmla="*/ 279559 h 552450"/>
                    <a:gd name="connsiteX61" fmla="*/ 16669 w 885825"/>
                    <a:gd name="connsiteY61" fmla="*/ 278606 h 552450"/>
                    <a:gd name="connsiteX62" fmla="*/ 8096 w 885825"/>
                    <a:gd name="connsiteY62" fmla="*/ 277654 h 552450"/>
                    <a:gd name="connsiteX63" fmla="*/ 7144 w 885825"/>
                    <a:gd name="connsiteY63" fmla="*/ 276701 h 552450"/>
                    <a:gd name="connsiteX64" fmla="*/ 8096 w 885825"/>
                    <a:gd name="connsiteY64" fmla="*/ 275749 h 552450"/>
                    <a:gd name="connsiteX65" fmla="*/ 16669 w 885825"/>
                    <a:gd name="connsiteY65" fmla="*/ 274796 h 552450"/>
                    <a:gd name="connsiteX66" fmla="*/ 17621 w 885825"/>
                    <a:gd name="connsiteY66" fmla="*/ 273844 h 552450"/>
                    <a:gd name="connsiteX67" fmla="*/ 19526 w 885825"/>
                    <a:gd name="connsiteY67" fmla="*/ 272891 h 552450"/>
                    <a:gd name="connsiteX68" fmla="*/ 38576 w 885825"/>
                    <a:gd name="connsiteY68" fmla="*/ 272891 h 552450"/>
                    <a:gd name="connsiteX69" fmla="*/ 38576 w 885825"/>
                    <a:gd name="connsiteY69" fmla="*/ 257651 h 552450"/>
                    <a:gd name="connsiteX70" fmla="*/ 42386 w 885825"/>
                    <a:gd name="connsiteY70" fmla="*/ 252889 h 552450"/>
                    <a:gd name="connsiteX71" fmla="*/ 116681 w 885825"/>
                    <a:gd name="connsiteY71" fmla="*/ 239554 h 552450"/>
                    <a:gd name="connsiteX72" fmla="*/ 52864 w 885825"/>
                    <a:gd name="connsiteY72" fmla="*/ 235744 h 552450"/>
                    <a:gd name="connsiteX73" fmla="*/ 52864 w 885825"/>
                    <a:gd name="connsiteY73" fmla="*/ 215741 h 552450"/>
                    <a:gd name="connsiteX74" fmla="*/ 36671 w 885825"/>
                    <a:gd name="connsiteY74" fmla="*/ 215741 h 552450"/>
                    <a:gd name="connsiteX75" fmla="*/ 36671 w 885825"/>
                    <a:gd name="connsiteY75" fmla="*/ 157639 h 552450"/>
                    <a:gd name="connsiteX76" fmla="*/ 23336 w 885825"/>
                    <a:gd name="connsiteY76" fmla="*/ 156686 h 552450"/>
                    <a:gd name="connsiteX77" fmla="*/ 21431 w 885825"/>
                    <a:gd name="connsiteY77" fmla="*/ 155734 h 552450"/>
                    <a:gd name="connsiteX78" fmla="*/ 23336 w 885825"/>
                    <a:gd name="connsiteY78" fmla="*/ 154781 h 552450"/>
                    <a:gd name="connsiteX79" fmla="*/ 36671 w 885825"/>
                    <a:gd name="connsiteY79" fmla="*/ 154781 h 552450"/>
                    <a:gd name="connsiteX80" fmla="*/ 36671 w 885825"/>
                    <a:gd name="connsiteY80" fmla="*/ 132874 h 552450"/>
                    <a:gd name="connsiteX81" fmla="*/ 25241 w 885825"/>
                    <a:gd name="connsiteY81" fmla="*/ 132874 h 552450"/>
                    <a:gd name="connsiteX82" fmla="*/ 23336 w 885825"/>
                    <a:gd name="connsiteY82" fmla="*/ 131921 h 552450"/>
                    <a:gd name="connsiteX83" fmla="*/ 25241 w 885825"/>
                    <a:gd name="connsiteY83" fmla="*/ 130969 h 552450"/>
                    <a:gd name="connsiteX84" fmla="*/ 37624 w 885825"/>
                    <a:gd name="connsiteY84" fmla="*/ 130969 h 552450"/>
                    <a:gd name="connsiteX85" fmla="*/ 46196 w 885825"/>
                    <a:gd name="connsiteY85" fmla="*/ 120491 h 552450"/>
                    <a:gd name="connsiteX86" fmla="*/ 36671 w 885825"/>
                    <a:gd name="connsiteY86" fmla="*/ 120491 h 552450"/>
                    <a:gd name="connsiteX87" fmla="*/ 34766 w 885825"/>
                    <a:gd name="connsiteY87" fmla="*/ 119539 h 552450"/>
                    <a:gd name="connsiteX88" fmla="*/ 36671 w 885825"/>
                    <a:gd name="connsiteY88" fmla="*/ 118586 h 552450"/>
                    <a:gd name="connsiteX89" fmla="*/ 49054 w 885825"/>
                    <a:gd name="connsiteY89" fmla="*/ 118586 h 552450"/>
                    <a:gd name="connsiteX90" fmla="*/ 86201 w 885825"/>
                    <a:gd name="connsiteY90" fmla="*/ 118586 h 552450"/>
                    <a:gd name="connsiteX91" fmla="*/ 175736 w 885825"/>
                    <a:gd name="connsiteY91" fmla="*/ 217646 h 552450"/>
                    <a:gd name="connsiteX92" fmla="*/ 244316 w 885825"/>
                    <a:gd name="connsiteY92" fmla="*/ 216694 h 552450"/>
                    <a:gd name="connsiteX93" fmla="*/ 243364 w 885825"/>
                    <a:gd name="connsiteY93" fmla="*/ 51911 h 552450"/>
                    <a:gd name="connsiteX94" fmla="*/ 242411 w 885825"/>
                    <a:gd name="connsiteY94" fmla="*/ 50959 h 552450"/>
                    <a:gd name="connsiteX95" fmla="*/ 239554 w 885825"/>
                    <a:gd name="connsiteY95" fmla="*/ 50959 h 552450"/>
                    <a:gd name="connsiteX96" fmla="*/ 238601 w 885825"/>
                    <a:gd name="connsiteY96" fmla="*/ 50006 h 552450"/>
                    <a:gd name="connsiteX97" fmla="*/ 239554 w 885825"/>
                    <a:gd name="connsiteY97" fmla="*/ 48101 h 552450"/>
                    <a:gd name="connsiteX98" fmla="*/ 242411 w 885825"/>
                    <a:gd name="connsiteY98" fmla="*/ 48101 h 552450"/>
                    <a:gd name="connsiteX99" fmla="*/ 242411 w 885825"/>
                    <a:gd name="connsiteY99" fmla="*/ 29051 h 552450"/>
                    <a:gd name="connsiteX100" fmla="*/ 228124 w 885825"/>
                    <a:gd name="connsiteY100" fmla="*/ 29051 h 552450"/>
                    <a:gd name="connsiteX101" fmla="*/ 227171 w 885825"/>
                    <a:gd name="connsiteY101" fmla="*/ 28099 h 552450"/>
                    <a:gd name="connsiteX102" fmla="*/ 228124 w 885825"/>
                    <a:gd name="connsiteY102" fmla="*/ 27146 h 552450"/>
                    <a:gd name="connsiteX103" fmla="*/ 242411 w 885825"/>
                    <a:gd name="connsiteY103" fmla="*/ 27146 h 552450"/>
                    <a:gd name="connsiteX104" fmla="*/ 242411 w 885825"/>
                    <a:gd name="connsiteY104" fmla="*/ 26194 h 552450"/>
                    <a:gd name="connsiteX105" fmla="*/ 242411 w 885825"/>
                    <a:gd name="connsiteY105" fmla="*/ 19526 h 552450"/>
                    <a:gd name="connsiteX106" fmla="*/ 232886 w 885825"/>
                    <a:gd name="connsiteY106" fmla="*/ 19526 h 552450"/>
                    <a:gd name="connsiteX107" fmla="*/ 232886 w 885825"/>
                    <a:gd name="connsiteY107" fmla="*/ 7144 h 552450"/>
                    <a:gd name="connsiteX108" fmla="*/ 379571 w 885825"/>
                    <a:gd name="connsiteY108" fmla="*/ 7144 h 552450"/>
                    <a:gd name="connsiteX109" fmla="*/ 379571 w 885825"/>
                    <a:gd name="connsiteY109" fmla="*/ 14764 h 552450"/>
                    <a:gd name="connsiteX110" fmla="*/ 352901 w 885825"/>
                    <a:gd name="connsiteY110" fmla="*/ 14764 h 552450"/>
                    <a:gd name="connsiteX111" fmla="*/ 335756 w 885825"/>
                    <a:gd name="connsiteY111" fmla="*/ 19526 h 552450"/>
                    <a:gd name="connsiteX112" fmla="*/ 318611 w 885825"/>
                    <a:gd name="connsiteY112" fmla="*/ 19526 h 552450"/>
                    <a:gd name="connsiteX113" fmla="*/ 459581 w 885825"/>
                    <a:gd name="connsiteY113" fmla="*/ 200501 h 552450"/>
                    <a:gd name="connsiteX114" fmla="*/ 471964 w 885825"/>
                    <a:gd name="connsiteY114" fmla="*/ 201454 h 552450"/>
                    <a:gd name="connsiteX115" fmla="*/ 508159 w 885825"/>
                    <a:gd name="connsiteY115" fmla="*/ 210026 h 552450"/>
                    <a:gd name="connsiteX116" fmla="*/ 547211 w 885825"/>
                    <a:gd name="connsiteY116" fmla="*/ 220504 h 552450"/>
                    <a:gd name="connsiteX117" fmla="*/ 620554 w 885825"/>
                    <a:gd name="connsiteY117" fmla="*/ 234791 h 552450"/>
                    <a:gd name="connsiteX118" fmla="*/ 656749 w 885825"/>
                    <a:gd name="connsiteY118" fmla="*/ 238601 h 552450"/>
                    <a:gd name="connsiteX119" fmla="*/ 730091 w 885825"/>
                    <a:gd name="connsiteY119" fmla="*/ 250984 h 552450"/>
                    <a:gd name="connsiteX120" fmla="*/ 742474 w 885825"/>
                    <a:gd name="connsiteY120" fmla="*/ 250984 h 552450"/>
                    <a:gd name="connsiteX121" fmla="*/ 746284 w 885825"/>
                    <a:gd name="connsiteY121" fmla="*/ 253841 h 552450"/>
                    <a:gd name="connsiteX122" fmla="*/ 786289 w 885825"/>
                    <a:gd name="connsiteY122" fmla="*/ 261461 h 552450"/>
                    <a:gd name="connsiteX123" fmla="*/ 835819 w 885825"/>
                    <a:gd name="connsiteY123" fmla="*/ 278606 h 552450"/>
                    <a:gd name="connsiteX124" fmla="*/ 879634 w 885825"/>
                    <a:gd name="connsiteY124" fmla="*/ 271939 h 552450"/>
                    <a:gd name="connsiteX125" fmla="*/ 879634 w 885825"/>
                    <a:gd name="connsiteY125" fmla="*/ 271939 h 552450"/>
                    <a:gd name="connsiteX126" fmla="*/ 879634 w 885825"/>
                    <a:gd name="connsiteY126" fmla="*/ 27384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885825" h="552450">
                      <a:moveTo>
                        <a:pt x="879634" y="271939"/>
                      </a:moveTo>
                      <a:cubicBezTo>
                        <a:pt x="879634" y="271939"/>
                        <a:pt x="880586" y="272891"/>
                        <a:pt x="879634" y="271939"/>
                      </a:cubicBezTo>
                      <a:cubicBezTo>
                        <a:pt x="880586" y="272891"/>
                        <a:pt x="879634" y="273844"/>
                        <a:pt x="879634" y="273844"/>
                      </a:cubicBezTo>
                      <a:lnTo>
                        <a:pt x="838676" y="274796"/>
                      </a:lnTo>
                      <a:cubicBezTo>
                        <a:pt x="838676" y="274796"/>
                        <a:pt x="809149" y="287179"/>
                        <a:pt x="789146" y="291941"/>
                      </a:cubicBezTo>
                      <a:cubicBezTo>
                        <a:pt x="769144" y="296704"/>
                        <a:pt x="749141" y="299561"/>
                        <a:pt x="749141" y="299561"/>
                      </a:cubicBezTo>
                      <a:lnTo>
                        <a:pt x="745331" y="302419"/>
                      </a:lnTo>
                      <a:lnTo>
                        <a:pt x="731044" y="302419"/>
                      </a:lnTo>
                      <a:cubicBezTo>
                        <a:pt x="731044" y="302419"/>
                        <a:pt x="668179" y="312896"/>
                        <a:pt x="657701" y="314801"/>
                      </a:cubicBezTo>
                      <a:cubicBezTo>
                        <a:pt x="646271" y="315754"/>
                        <a:pt x="621506" y="318611"/>
                        <a:pt x="621506" y="318611"/>
                      </a:cubicBezTo>
                      <a:lnTo>
                        <a:pt x="548164" y="332899"/>
                      </a:lnTo>
                      <a:cubicBezTo>
                        <a:pt x="548164" y="332899"/>
                        <a:pt x="521494" y="340519"/>
                        <a:pt x="509111" y="343376"/>
                      </a:cubicBezTo>
                      <a:cubicBezTo>
                        <a:pt x="496729" y="346234"/>
                        <a:pt x="472916" y="351949"/>
                        <a:pt x="472916" y="351949"/>
                      </a:cubicBezTo>
                      <a:lnTo>
                        <a:pt x="460534" y="352901"/>
                      </a:lnTo>
                      <a:lnTo>
                        <a:pt x="319564" y="533876"/>
                      </a:lnTo>
                      <a:lnTo>
                        <a:pt x="336709" y="533876"/>
                      </a:lnTo>
                      <a:lnTo>
                        <a:pt x="353854" y="538639"/>
                      </a:lnTo>
                      <a:lnTo>
                        <a:pt x="380524" y="538639"/>
                      </a:lnTo>
                      <a:lnTo>
                        <a:pt x="380524" y="546259"/>
                      </a:lnTo>
                      <a:lnTo>
                        <a:pt x="232886" y="546259"/>
                      </a:lnTo>
                      <a:lnTo>
                        <a:pt x="232886" y="533876"/>
                      </a:lnTo>
                      <a:lnTo>
                        <a:pt x="242411" y="533876"/>
                      </a:lnTo>
                      <a:lnTo>
                        <a:pt x="242411" y="527209"/>
                      </a:lnTo>
                      <a:lnTo>
                        <a:pt x="242411" y="526256"/>
                      </a:lnTo>
                      <a:lnTo>
                        <a:pt x="228124" y="526256"/>
                      </a:lnTo>
                      <a:cubicBezTo>
                        <a:pt x="228124" y="526256"/>
                        <a:pt x="227171" y="526256"/>
                        <a:pt x="227171" y="525304"/>
                      </a:cubicBezTo>
                      <a:cubicBezTo>
                        <a:pt x="227171" y="524351"/>
                        <a:pt x="228124" y="524351"/>
                        <a:pt x="228124" y="524351"/>
                      </a:cubicBezTo>
                      <a:lnTo>
                        <a:pt x="242411" y="524351"/>
                      </a:lnTo>
                      <a:lnTo>
                        <a:pt x="242411" y="505301"/>
                      </a:lnTo>
                      <a:lnTo>
                        <a:pt x="239554" y="505301"/>
                      </a:lnTo>
                      <a:cubicBezTo>
                        <a:pt x="239554" y="505301"/>
                        <a:pt x="238601" y="505301"/>
                        <a:pt x="238601" y="503396"/>
                      </a:cubicBezTo>
                      <a:cubicBezTo>
                        <a:pt x="238601" y="501491"/>
                        <a:pt x="239554" y="502444"/>
                        <a:pt x="239554" y="502444"/>
                      </a:cubicBezTo>
                      <a:lnTo>
                        <a:pt x="242411" y="502444"/>
                      </a:lnTo>
                      <a:lnTo>
                        <a:pt x="243364" y="501491"/>
                      </a:lnTo>
                      <a:lnTo>
                        <a:pt x="244316" y="336709"/>
                      </a:lnTo>
                      <a:lnTo>
                        <a:pt x="175736" y="335756"/>
                      </a:lnTo>
                      <a:lnTo>
                        <a:pt x="86201" y="434816"/>
                      </a:lnTo>
                      <a:lnTo>
                        <a:pt x="49054" y="434816"/>
                      </a:lnTo>
                      <a:lnTo>
                        <a:pt x="36671" y="434816"/>
                      </a:lnTo>
                      <a:cubicBezTo>
                        <a:pt x="36671" y="434816"/>
                        <a:pt x="34766" y="434816"/>
                        <a:pt x="34766" y="433864"/>
                      </a:cubicBezTo>
                      <a:cubicBezTo>
                        <a:pt x="34766" y="432911"/>
                        <a:pt x="36671" y="432911"/>
                        <a:pt x="36671" y="432911"/>
                      </a:cubicBezTo>
                      <a:lnTo>
                        <a:pt x="46196" y="432911"/>
                      </a:lnTo>
                      <a:lnTo>
                        <a:pt x="37624" y="422434"/>
                      </a:lnTo>
                      <a:lnTo>
                        <a:pt x="25241" y="422434"/>
                      </a:lnTo>
                      <a:cubicBezTo>
                        <a:pt x="25241" y="422434"/>
                        <a:pt x="23336" y="422434"/>
                        <a:pt x="23336" y="421481"/>
                      </a:cubicBezTo>
                      <a:cubicBezTo>
                        <a:pt x="23336" y="419576"/>
                        <a:pt x="25241" y="420529"/>
                        <a:pt x="25241" y="420529"/>
                      </a:cubicBezTo>
                      <a:lnTo>
                        <a:pt x="36671" y="420529"/>
                      </a:lnTo>
                      <a:lnTo>
                        <a:pt x="36671" y="398621"/>
                      </a:lnTo>
                      <a:lnTo>
                        <a:pt x="23336" y="398621"/>
                      </a:lnTo>
                      <a:cubicBezTo>
                        <a:pt x="23336" y="398621"/>
                        <a:pt x="21431" y="398621"/>
                        <a:pt x="21431" y="397669"/>
                      </a:cubicBezTo>
                      <a:cubicBezTo>
                        <a:pt x="21431" y="396716"/>
                        <a:pt x="23336" y="396716"/>
                        <a:pt x="23336" y="396716"/>
                      </a:cubicBezTo>
                      <a:lnTo>
                        <a:pt x="36671" y="395764"/>
                      </a:lnTo>
                      <a:lnTo>
                        <a:pt x="36671" y="337661"/>
                      </a:lnTo>
                      <a:lnTo>
                        <a:pt x="52864" y="337661"/>
                      </a:lnTo>
                      <a:lnTo>
                        <a:pt x="52864" y="317659"/>
                      </a:lnTo>
                      <a:lnTo>
                        <a:pt x="116681" y="313849"/>
                      </a:lnTo>
                      <a:lnTo>
                        <a:pt x="42386" y="300514"/>
                      </a:lnTo>
                      <a:cubicBezTo>
                        <a:pt x="42386" y="300514"/>
                        <a:pt x="38576" y="300514"/>
                        <a:pt x="38576" y="295751"/>
                      </a:cubicBezTo>
                      <a:cubicBezTo>
                        <a:pt x="38576" y="290989"/>
                        <a:pt x="38576" y="280511"/>
                        <a:pt x="38576" y="280511"/>
                      </a:cubicBezTo>
                      <a:lnTo>
                        <a:pt x="19526" y="280511"/>
                      </a:lnTo>
                      <a:cubicBezTo>
                        <a:pt x="19526" y="280511"/>
                        <a:pt x="17621" y="280511"/>
                        <a:pt x="17621" y="279559"/>
                      </a:cubicBezTo>
                      <a:cubicBezTo>
                        <a:pt x="16669" y="278606"/>
                        <a:pt x="16669" y="278606"/>
                        <a:pt x="16669" y="278606"/>
                      </a:cubicBezTo>
                      <a:lnTo>
                        <a:pt x="8096" y="277654"/>
                      </a:lnTo>
                      <a:cubicBezTo>
                        <a:pt x="8096" y="277654"/>
                        <a:pt x="7144" y="277654"/>
                        <a:pt x="7144" y="276701"/>
                      </a:cubicBezTo>
                      <a:cubicBezTo>
                        <a:pt x="7144" y="275749"/>
                        <a:pt x="8096" y="275749"/>
                        <a:pt x="8096" y="275749"/>
                      </a:cubicBezTo>
                      <a:lnTo>
                        <a:pt x="16669" y="274796"/>
                      </a:lnTo>
                      <a:cubicBezTo>
                        <a:pt x="16669" y="274796"/>
                        <a:pt x="16669" y="274796"/>
                        <a:pt x="17621" y="273844"/>
                      </a:cubicBezTo>
                      <a:cubicBezTo>
                        <a:pt x="18574" y="272891"/>
                        <a:pt x="19526" y="272891"/>
                        <a:pt x="19526" y="272891"/>
                      </a:cubicBezTo>
                      <a:lnTo>
                        <a:pt x="38576" y="272891"/>
                      </a:lnTo>
                      <a:cubicBezTo>
                        <a:pt x="38576" y="272891"/>
                        <a:pt x="38576" y="262414"/>
                        <a:pt x="38576" y="257651"/>
                      </a:cubicBezTo>
                      <a:cubicBezTo>
                        <a:pt x="38576" y="252889"/>
                        <a:pt x="42386" y="252889"/>
                        <a:pt x="42386" y="252889"/>
                      </a:cubicBezTo>
                      <a:lnTo>
                        <a:pt x="116681" y="239554"/>
                      </a:lnTo>
                      <a:lnTo>
                        <a:pt x="52864" y="235744"/>
                      </a:lnTo>
                      <a:lnTo>
                        <a:pt x="52864" y="215741"/>
                      </a:lnTo>
                      <a:lnTo>
                        <a:pt x="36671" y="215741"/>
                      </a:lnTo>
                      <a:lnTo>
                        <a:pt x="36671" y="157639"/>
                      </a:lnTo>
                      <a:lnTo>
                        <a:pt x="23336" y="156686"/>
                      </a:lnTo>
                      <a:cubicBezTo>
                        <a:pt x="23336" y="156686"/>
                        <a:pt x="21431" y="156686"/>
                        <a:pt x="21431" y="155734"/>
                      </a:cubicBezTo>
                      <a:cubicBezTo>
                        <a:pt x="21431" y="154781"/>
                        <a:pt x="23336" y="154781"/>
                        <a:pt x="23336" y="154781"/>
                      </a:cubicBezTo>
                      <a:lnTo>
                        <a:pt x="36671" y="154781"/>
                      </a:lnTo>
                      <a:lnTo>
                        <a:pt x="36671" y="132874"/>
                      </a:lnTo>
                      <a:lnTo>
                        <a:pt x="25241" y="132874"/>
                      </a:lnTo>
                      <a:cubicBezTo>
                        <a:pt x="25241" y="132874"/>
                        <a:pt x="23336" y="132874"/>
                        <a:pt x="23336" y="131921"/>
                      </a:cubicBezTo>
                      <a:cubicBezTo>
                        <a:pt x="23336" y="130016"/>
                        <a:pt x="25241" y="130969"/>
                        <a:pt x="25241" y="130969"/>
                      </a:cubicBezTo>
                      <a:lnTo>
                        <a:pt x="37624" y="130969"/>
                      </a:lnTo>
                      <a:lnTo>
                        <a:pt x="46196" y="120491"/>
                      </a:lnTo>
                      <a:lnTo>
                        <a:pt x="36671" y="120491"/>
                      </a:lnTo>
                      <a:cubicBezTo>
                        <a:pt x="36671" y="120491"/>
                        <a:pt x="34766" y="120491"/>
                        <a:pt x="34766" y="119539"/>
                      </a:cubicBezTo>
                      <a:cubicBezTo>
                        <a:pt x="34766" y="118586"/>
                        <a:pt x="36671" y="118586"/>
                        <a:pt x="36671" y="118586"/>
                      </a:cubicBezTo>
                      <a:lnTo>
                        <a:pt x="49054" y="118586"/>
                      </a:lnTo>
                      <a:lnTo>
                        <a:pt x="86201" y="118586"/>
                      </a:lnTo>
                      <a:lnTo>
                        <a:pt x="175736" y="217646"/>
                      </a:lnTo>
                      <a:lnTo>
                        <a:pt x="244316" y="216694"/>
                      </a:lnTo>
                      <a:lnTo>
                        <a:pt x="243364" y="51911"/>
                      </a:lnTo>
                      <a:lnTo>
                        <a:pt x="242411" y="50959"/>
                      </a:lnTo>
                      <a:lnTo>
                        <a:pt x="239554" y="50959"/>
                      </a:lnTo>
                      <a:cubicBezTo>
                        <a:pt x="239554" y="50959"/>
                        <a:pt x="238601" y="50959"/>
                        <a:pt x="238601" y="50006"/>
                      </a:cubicBezTo>
                      <a:cubicBezTo>
                        <a:pt x="238601" y="49054"/>
                        <a:pt x="239554" y="48101"/>
                        <a:pt x="239554" y="48101"/>
                      </a:cubicBezTo>
                      <a:lnTo>
                        <a:pt x="242411" y="48101"/>
                      </a:lnTo>
                      <a:lnTo>
                        <a:pt x="242411" y="29051"/>
                      </a:lnTo>
                      <a:lnTo>
                        <a:pt x="228124" y="29051"/>
                      </a:lnTo>
                      <a:cubicBezTo>
                        <a:pt x="228124" y="29051"/>
                        <a:pt x="227171" y="28099"/>
                        <a:pt x="227171" y="28099"/>
                      </a:cubicBezTo>
                      <a:cubicBezTo>
                        <a:pt x="227171" y="27146"/>
                        <a:pt x="228124" y="27146"/>
                        <a:pt x="228124" y="27146"/>
                      </a:cubicBezTo>
                      <a:lnTo>
                        <a:pt x="242411" y="27146"/>
                      </a:lnTo>
                      <a:lnTo>
                        <a:pt x="242411" y="26194"/>
                      </a:lnTo>
                      <a:lnTo>
                        <a:pt x="242411" y="19526"/>
                      </a:lnTo>
                      <a:lnTo>
                        <a:pt x="232886" y="19526"/>
                      </a:lnTo>
                      <a:lnTo>
                        <a:pt x="232886" y="7144"/>
                      </a:lnTo>
                      <a:lnTo>
                        <a:pt x="379571" y="7144"/>
                      </a:lnTo>
                      <a:lnTo>
                        <a:pt x="379571" y="14764"/>
                      </a:lnTo>
                      <a:lnTo>
                        <a:pt x="352901" y="14764"/>
                      </a:lnTo>
                      <a:lnTo>
                        <a:pt x="335756" y="19526"/>
                      </a:lnTo>
                      <a:lnTo>
                        <a:pt x="318611" y="19526"/>
                      </a:lnTo>
                      <a:lnTo>
                        <a:pt x="459581" y="200501"/>
                      </a:lnTo>
                      <a:lnTo>
                        <a:pt x="471964" y="201454"/>
                      </a:lnTo>
                      <a:cubicBezTo>
                        <a:pt x="471964" y="201454"/>
                        <a:pt x="496729" y="207169"/>
                        <a:pt x="508159" y="210026"/>
                      </a:cubicBezTo>
                      <a:cubicBezTo>
                        <a:pt x="519589" y="212884"/>
                        <a:pt x="547211" y="220504"/>
                        <a:pt x="547211" y="220504"/>
                      </a:cubicBezTo>
                      <a:lnTo>
                        <a:pt x="620554" y="234791"/>
                      </a:lnTo>
                      <a:cubicBezTo>
                        <a:pt x="620554" y="234791"/>
                        <a:pt x="646271" y="236696"/>
                        <a:pt x="656749" y="238601"/>
                      </a:cubicBezTo>
                      <a:cubicBezTo>
                        <a:pt x="668179" y="239554"/>
                        <a:pt x="730091" y="250984"/>
                        <a:pt x="730091" y="250984"/>
                      </a:cubicBezTo>
                      <a:lnTo>
                        <a:pt x="742474" y="250984"/>
                      </a:lnTo>
                      <a:lnTo>
                        <a:pt x="746284" y="253841"/>
                      </a:lnTo>
                      <a:cubicBezTo>
                        <a:pt x="746284" y="253841"/>
                        <a:pt x="766286" y="256699"/>
                        <a:pt x="786289" y="261461"/>
                      </a:cubicBezTo>
                      <a:cubicBezTo>
                        <a:pt x="806291" y="266224"/>
                        <a:pt x="835819" y="278606"/>
                        <a:pt x="835819" y="278606"/>
                      </a:cubicBezTo>
                      <a:lnTo>
                        <a:pt x="879634" y="271939"/>
                      </a:lnTo>
                      <a:cubicBezTo>
                        <a:pt x="879634" y="271939"/>
                        <a:pt x="880586" y="272891"/>
                        <a:pt x="879634" y="271939"/>
                      </a:cubicBezTo>
                      <a:cubicBezTo>
                        <a:pt x="880586" y="272891"/>
                        <a:pt x="879634" y="273844"/>
                        <a:pt x="879634" y="273844"/>
                      </a:cubicBezTo>
                    </a:path>
                  </a:pathLst>
                </a:custGeom>
                <a:solidFill>
                  <a:srgbClr val="1DA9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A2AB3522-D970-4057-86ED-93A5C32416B9}"/>
                    </a:ext>
                  </a:extLst>
                </p:cNvPr>
                <p:cNvGrpSpPr/>
                <p:nvPr/>
              </p:nvGrpSpPr>
              <p:grpSpPr>
                <a:xfrm>
                  <a:off x="7747969" y="4532633"/>
                  <a:ext cx="183975" cy="190000"/>
                  <a:chOff x="9765719" y="-138026"/>
                  <a:chExt cx="2506173" cy="2588264"/>
                </a:xfrm>
                <a:solidFill>
                  <a:schemeClr val="tx2"/>
                </a:solidFill>
                <a:effectLst/>
              </p:grpSpPr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3F8B177E-4ADB-406A-8B20-B85F5E1913B3}"/>
                      </a:ext>
                    </a:extLst>
                  </p:cNvPr>
                  <p:cNvGrpSpPr/>
                  <p:nvPr/>
                </p:nvGrpSpPr>
                <p:grpSpPr>
                  <a:xfrm>
                    <a:off x="9765719" y="355999"/>
                    <a:ext cx="1843488" cy="2094239"/>
                    <a:chOff x="9405453" y="587135"/>
                    <a:chExt cx="1843488" cy="2094239"/>
                  </a:xfrm>
                  <a:grpFill/>
                </p:grpSpPr>
                <p:sp>
                  <p:nvSpPr>
                    <p:cNvPr id="134" name="Freeform: Shape 133">
                      <a:extLst>
                        <a:ext uri="{FF2B5EF4-FFF2-40B4-BE49-F238E27FC236}">
                          <a16:creationId xmlns:a16="http://schemas.microsoft.com/office/drawing/2014/main" id="{A193DB8C-2914-4FB7-9518-4E5228D997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3289" y="587135"/>
                      <a:ext cx="523875" cy="581025"/>
                    </a:xfrm>
                    <a:custGeom>
                      <a:avLst/>
                      <a:gdLst>
                        <a:gd name="connsiteX0" fmla="*/ 386489 w 523875"/>
                        <a:gd name="connsiteY0" fmla="*/ 577271 h 581025"/>
                        <a:gd name="connsiteX1" fmla="*/ 10057 w 523875"/>
                        <a:gd name="connsiteY1" fmla="*/ 120986 h 581025"/>
                        <a:gd name="connsiteX2" fmla="*/ 144518 w 523875"/>
                        <a:gd name="connsiteY2" fmla="*/ 10057 h 581025"/>
                        <a:gd name="connsiteX3" fmla="*/ 520950 w 523875"/>
                        <a:gd name="connsiteY3" fmla="*/ 466342 h 581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875" h="581025">
                          <a:moveTo>
                            <a:pt x="386489" y="577271"/>
                          </a:moveTo>
                          <a:lnTo>
                            <a:pt x="10057" y="120986"/>
                          </a:lnTo>
                          <a:lnTo>
                            <a:pt x="144518" y="10057"/>
                          </a:lnTo>
                          <a:lnTo>
                            <a:pt x="520950" y="466342"/>
                          </a:ln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" name="Freeform: Shape 134">
                      <a:extLst>
                        <a:ext uri="{FF2B5EF4-FFF2-40B4-BE49-F238E27FC236}">
                          <a16:creationId xmlns:a16="http://schemas.microsoft.com/office/drawing/2014/main" id="{E9E97C62-CD34-402B-967B-995111711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05453" y="728749"/>
                      <a:ext cx="1676400" cy="1952625"/>
                    </a:xfrm>
                    <a:custGeom>
                      <a:avLst/>
                      <a:gdLst>
                        <a:gd name="connsiteX0" fmla="*/ 774273 w 1676400"/>
                        <a:gd name="connsiteY0" fmla="*/ 1098709 h 1952625"/>
                        <a:gd name="connsiteX1" fmla="*/ 719028 w 1676400"/>
                        <a:gd name="connsiteY1" fmla="*/ 1032986 h 1952625"/>
                        <a:gd name="connsiteX2" fmla="*/ 539958 w 1676400"/>
                        <a:gd name="connsiteY2" fmla="*/ 464344 h 1952625"/>
                        <a:gd name="connsiteX3" fmla="*/ 163720 w 1676400"/>
                        <a:gd name="connsiteY3" fmla="*/ 7144 h 1952625"/>
                        <a:gd name="connsiteX4" fmla="*/ 64660 w 1676400"/>
                        <a:gd name="connsiteY4" fmla="*/ 88106 h 1952625"/>
                        <a:gd name="connsiteX5" fmla="*/ 20845 w 1676400"/>
                        <a:gd name="connsiteY5" fmla="*/ 151924 h 1952625"/>
                        <a:gd name="connsiteX6" fmla="*/ 255160 w 1676400"/>
                        <a:gd name="connsiteY6" fmla="*/ 831056 h 1952625"/>
                        <a:gd name="connsiteX7" fmla="*/ 882858 w 1676400"/>
                        <a:gd name="connsiteY7" fmla="*/ 1591151 h 1952625"/>
                        <a:gd name="connsiteX8" fmla="*/ 1504840 w 1676400"/>
                        <a:gd name="connsiteY8" fmla="*/ 1951196 h 1952625"/>
                        <a:gd name="connsiteX9" fmla="*/ 1576278 w 1676400"/>
                        <a:gd name="connsiteY9" fmla="*/ 1920716 h 1952625"/>
                        <a:gd name="connsiteX10" fmla="*/ 1675338 w 1676400"/>
                        <a:gd name="connsiteY10" fmla="*/ 1838801 h 1952625"/>
                        <a:gd name="connsiteX11" fmla="*/ 1299100 w 1676400"/>
                        <a:gd name="connsiteY11" fmla="*/ 1382554 h 1952625"/>
                        <a:gd name="connsiteX12" fmla="*/ 774273 w 1676400"/>
                        <a:gd name="connsiteY12" fmla="*/ 1098709 h 1952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676400" h="1952625">
                          <a:moveTo>
                            <a:pt x="774273" y="1098709"/>
                          </a:moveTo>
                          <a:cubicBezTo>
                            <a:pt x="765700" y="1088231"/>
                            <a:pt x="727600" y="1043464"/>
                            <a:pt x="719028" y="1032986"/>
                          </a:cubicBezTo>
                          <a:cubicBezTo>
                            <a:pt x="537100" y="792956"/>
                            <a:pt x="537100" y="537686"/>
                            <a:pt x="539958" y="464344"/>
                          </a:cubicBezTo>
                          <a:cubicBezTo>
                            <a:pt x="414228" y="311944"/>
                            <a:pt x="289450" y="159544"/>
                            <a:pt x="163720" y="7144"/>
                          </a:cubicBezTo>
                          <a:lnTo>
                            <a:pt x="64660" y="88106"/>
                          </a:lnTo>
                          <a:cubicBezTo>
                            <a:pt x="43705" y="104299"/>
                            <a:pt x="29418" y="127159"/>
                            <a:pt x="20845" y="151924"/>
                          </a:cubicBezTo>
                          <a:cubicBezTo>
                            <a:pt x="-29637" y="313849"/>
                            <a:pt x="61803" y="593884"/>
                            <a:pt x="255160" y="831056"/>
                          </a:cubicBezTo>
                          <a:cubicBezTo>
                            <a:pt x="358030" y="957739"/>
                            <a:pt x="778083" y="1465421"/>
                            <a:pt x="882858" y="1591151"/>
                          </a:cubicBezTo>
                          <a:cubicBezTo>
                            <a:pt x="1080025" y="1826419"/>
                            <a:pt x="1336248" y="1970246"/>
                            <a:pt x="1504840" y="1951196"/>
                          </a:cubicBezTo>
                          <a:cubicBezTo>
                            <a:pt x="1530558" y="1948339"/>
                            <a:pt x="1555323" y="1936909"/>
                            <a:pt x="1576278" y="1920716"/>
                          </a:cubicBezTo>
                          <a:lnTo>
                            <a:pt x="1675338" y="1838801"/>
                          </a:lnTo>
                          <a:cubicBezTo>
                            <a:pt x="1551513" y="1687354"/>
                            <a:pt x="1425783" y="1534001"/>
                            <a:pt x="1299100" y="1382554"/>
                          </a:cubicBezTo>
                          <a:cubicBezTo>
                            <a:pt x="1226710" y="1372076"/>
                            <a:pt x="975250" y="1323499"/>
                            <a:pt x="774273" y="1098709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31EE4A6F-BB6B-4D71-97D1-C29B173D8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5066" y="1959933"/>
                      <a:ext cx="523875" cy="581025"/>
                    </a:xfrm>
                    <a:custGeom>
                      <a:avLst/>
                      <a:gdLst>
                        <a:gd name="connsiteX0" fmla="*/ 144518 w 523875"/>
                        <a:gd name="connsiteY0" fmla="*/ 10057 h 581025"/>
                        <a:gd name="connsiteX1" fmla="*/ 520950 w 523875"/>
                        <a:gd name="connsiteY1" fmla="*/ 466342 h 581025"/>
                        <a:gd name="connsiteX2" fmla="*/ 386489 w 523875"/>
                        <a:gd name="connsiteY2" fmla="*/ 577271 h 581025"/>
                        <a:gd name="connsiteX3" fmla="*/ 10057 w 523875"/>
                        <a:gd name="connsiteY3" fmla="*/ 120986 h 581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875" h="581025">
                          <a:moveTo>
                            <a:pt x="144518" y="10057"/>
                          </a:moveTo>
                          <a:lnTo>
                            <a:pt x="520950" y="466342"/>
                          </a:lnTo>
                          <a:lnTo>
                            <a:pt x="386489" y="577271"/>
                          </a:lnTo>
                          <a:lnTo>
                            <a:pt x="10057" y="120986"/>
                          </a:ln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565D6825-882B-42A2-ACA7-9EDA291EA7B4}"/>
                      </a:ext>
                    </a:extLst>
                  </p:cNvPr>
                  <p:cNvGrpSpPr/>
                  <p:nvPr/>
                </p:nvGrpSpPr>
                <p:grpSpPr>
                  <a:xfrm>
                    <a:off x="10535485" y="-138026"/>
                    <a:ext cx="1736407" cy="1735455"/>
                    <a:chOff x="10535485" y="-138026"/>
                    <a:chExt cx="1736407" cy="1735455"/>
                  </a:xfrm>
                  <a:grpFill/>
                </p:grpSpPr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7FA45B70-4B60-45B6-B63B-E64997E23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5545" y="765897"/>
                      <a:ext cx="352425" cy="361950"/>
                    </a:xfrm>
                    <a:custGeom>
                      <a:avLst/>
                      <a:gdLst>
                        <a:gd name="connsiteX0" fmla="*/ 70009 w 352425"/>
                        <a:gd name="connsiteY0" fmla="*/ 363379 h 361950"/>
                        <a:gd name="connsiteX1" fmla="*/ 351949 w 352425"/>
                        <a:gd name="connsiteY1" fmla="*/ 311944 h 361950"/>
                        <a:gd name="connsiteX2" fmla="*/ 351949 w 352425"/>
                        <a:gd name="connsiteY2" fmla="*/ 7144 h 361950"/>
                        <a:gd name="connsiteX3" fmla="*/ 7144 w 352425"/>
                        <a:gd name="connsiteY3" fmla="*/ 7144 h 361950"/>
                        <a:gd name="connsiteX4" fmla="*/ 70009 w 352425"/>
                        <a:gd name="connsiteY4" fmla="*/ 363379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425" h="361950">
                          <a:moveTo>
                            <a:pt x="70009" y="363379"/>
                          </a:moveTo>
                          <a:cubicBezTo>
                            <a:pt x="159544" y="331946"/>
                            <a:pt x="253841" y="315754"/>
                            <a:pt x="351949" y="311944"/>
                          </a:cubicBezTo>
                          <a:lnTo>
                            <a:pt x="351949" y="7144"/>
                          </a:lnTo>
                          <a:lnTo>
                            <a:pt x="7144" y="7144"/>
                          </a:lnTo>
                          <a:cubicBezTo>
                            <a:pt x="10954" y="129064"/>
                            <a:pt x="32861" y="250031"/>
                            <a:pt x="70009" y="363379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FEB1EF44-2025-4B51-9FB9-0524BCF75B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06032" y="1148802"/>
                      <a:ext cx="266700" cy="447675"/>
                    </a:xfrm>
                    <a:custGeom>
                      <a:avLst/>
                      <a:gdLst>
                        <a:gd name="connsiteX0" fmla="*/ 257651 w 266700"/>
                        <a:gd name="connsiteY0" fmla="*/ 448151 h 447675"/>
                        <a:gd name="connsiteX1" fmla="*/ 261461 w 266700"/>
                        <a:gd name="connsiteY1" fmla="*/ 446246 h 447675"/>
                        <a:gd name="connsiteX2" fmla="*/ 261461 w 266700"/>
                        <a:gd name="connsiteY2" fmla="*/ 7144 h 447675"/>
                        <a:gd name="connsiteX3" fmla="*/ 7144 w 266700"/>
                        <a:gd name="connsiteY3" fmla="*/ 53816 h 447675"/>
                        <a:gd name="connsiteX4" fmla="*/ 257651 w 266700"/>
                        <a:gd name="connsiteY4" fmla="*/ 448151 h 447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447675">
                          <a:moveTo>
                            <a:pt x="257651" y="448151"/>
                          </a:moveTo>
                          <a:cubicBezTo>
                            <a:pt x="258604" y="446246"/>
                            <a:pt x="259556" y="446246"/>
                            <a:pt x="261461" y="446246"/>
                          </a:cubicBezTo>
                          <a:lnTo>
                            <a:pt x="261461" y="7144"/>
                          </a:lnTo>
                          <a:cubicBezTo>
                            <a:pt x="173831" y="10954"/>
                            <a:pt x="88106" y="26194"/>
                            <a:pt x="7144" y="53816"/>
                          </a:cubicBezTo>
                          <a:cubicBezTo>
                            <a:pt x="66199" y="199549"/>
                            <a:pt x="150971" y="333851"/>
                            <a:pt x="257651" y="448151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C573CA84-B9D8-43CF-A705-FAEBC3AE7C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5545" y="337272"/>
                      <a:ext cx="352425" cy="361950"/>
                    </a:xfrm>
                    <a:custGeom>
                      <a:avLst/>
                      <a:gdLst>
                        <a:gd name="connsiteX0" fmla="*/ 7144 w 352425"/>
                        <a:gd name="connsiteY0" fmla="*/ 354806 h 361950"/>
                        <a:gd name="connsiteX1" fmla="*/ 351949 w 352425"/>
                        <a:gd name="connsiteY1" fmla="*/ 354806 h 361950"/>
                        <a:gd name="connsiteX2" fmla="*/ 351949 w 352425"/>
                        <a:gd name="connsiteY2" fmla="*/ 59531 h 361950"/>
                        <a:gd name="connsiteX3" fmla="*/ 67151 w 352425"/>
                        <a:gd name="connsiteY3" fmla="*/ 7144 h 361950"/>
                        <a:gd name="connsiteX4" fmla="*/ 7144 w 352425"/>
                        <a:gd name="connsiteY4" fmla="*/ 354806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425" h="361950">
                          <a:moveTo>
                            <a:pt x="7144" y="354806"/>
                          </a:moveTo>
                          <a:lnTo>
                            <a:pt x="351949" y="354806"/>
                          </a:lnTo>
                          <a:lnTo>
                            <a:pt x="351949" y="59531"/>
                          </a:lnTo>
                          <a:cubicBezTo>
                            <a:pt x="253841" y="55721"/>
                            <a:pt x="157639" y="38576"/>
                            <a:pt x="67151" y="7144"/>
                          </a:cubicBezTo>
                          <a:cubicBezTo>
                            <a:pt x="31909" y="117634"/>
                            <a:pt x="10954" y="235744"/>
                            <a:pt x="7144" y="354806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5BB38A4-5FC6-4DA0-8F38-FE43D911D3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8455" y="1149754"/>
                      <a:ext cx="266700" cy="447675"/>
                    </a:xfrm>
                    <a:custGeom>
                      <a:avLst/>
                      <a:gdLst>
                        <a:gd name="connsiteX0" fmla="*/ 7144 w 266700"/>
                        <a:gd name="connsiteY0" fmla="*/ 7144 h 447675"/>
                        <a:gd name="connsiteX1" fmla="*/ 7144 w 266700"/>
                        <a:gd name="connsiteY1" fmla="*/ 446246 h 447675"/>
                        <a:gd name="connsiteX2" fmla="*/ 10954 w 266700"/>
                        <a:gd name="connsiteY2" fmla="*/ 446246 h 447675"/>
                        <a:gd name="connsiteX3" fmla="*/ 261461 w 266700"/>
                        <a:gd name="connsiteY3" fmla="*/ 51911 h 447675"/>
                        <a:gd name="connsiteX4" fmla="*/ 7144 w 266700"/>
                        <a:gd name="connsiteY4" fmla="*/ 7144 h 447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447675">
                          <a:moveTo>
                            <a:pt x="7144" y="7144"/>
                          </a:moveTo>
                          <a:lnTo>
                            <a:pt x="7144" y="446246"/>
                          </a:lnTo>
                          <a:cubicBezTo>
                            <a:pt x="8096" y="446246"/>
                            <a:pt x="9049" y="446246"/>
                            <a:pt x="10954" y="446246"/>
                          </a:cubicBezTo>
                          <a:cubicBezTo>
                            <a:pt x="118586" y="330994"/>
                            <a:pt x="204311" y="197644"/>
                            <a:pt x="261461" y="51911"/>
                          </a:cubicBezTo>
                          <a:cubicBezTo>
                            <a:pt x="180499" y="26194"/>
                            <a:pt x="94774" y="10001"/>
                            <a:pt x="7144" y="7144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6535CF79-D539-4F77-B80C-A54C09EC3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8455" y="764944"/>
                      <a:ext cx="352425" cy="361950"/>
                    </a:xfrm>
                    <a:custGeom>
                      <a:avLst/>
                      <a:gdLst>
                        <a:gd name="connsiteX0" fmla="*/ 351949 w 352425"/>
                        <a:gd name="connsiteY0" fmla="*/ 7144 h 361950"/>
                        <a:gd name="connsiteX1" fmla="*/ 7144 w 352425"/>
                        <a:gd name="connsiteY1" fmla="*/ 7144 h 361950"/>
                        <a:gd name="connsiteX2" fmla="*/ 7144 w 352425"/>
                        <a:gd name="connsiteY2" fmla="*/ 8096 h 361950"/>
                        <a:gd name="connsiteX3" fmla="*/ 7144 w 352425"/>
                        <a:gd name="connsiteY3" fmla="*/ 312896 h 361950"/>
                        <a:gd name="connsiteX4" fmla="*/ 289084 w 352425"/>
                        <a:gd name="connsiteY4" fmla="*/ 363379 h 361950"/>
                        <a:gd name="connsiteX5" fmla="*/ 351949 w 352425"/>
                        <a:gd name="connsiteY5" fmla="*/ 7144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2425" h="361950">
                          <a:moveTo>
                            <a:pt x="351949" y="7144"/>
                          </a:moveTo>
                          <a:lnTo>
                            <a:pt x="7144" y="7144"/>
                          </a:lnTo>
                          <a:lnTo>
                            <a:pt x="7144" y="8096"/>
                          </a:lnTo>
                          <a:lnTo>
                            <a:pt x="7144" y="312896"/>
                          </a:lnTo>
                          <a:cubicBezTo>
                            <a:pt x="104299" y="316706"/>
                            <a:pt x="198596" y="333851"/>
                            <a:pt x="289084" y="363379"/>
                          </a:cubicBezTo>
                          <a:cubicBezTo>
                            <a:pt x="326231" y="250031"/>
                            <a:pt x="348139" y="130969"/>
                            <a:pt x="351949" y="7144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7DB9C0BE-3060-4093-B95F-EAC2BEB19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95642" y="157249"/>
                      <a:ext cx="476250" cy="542925"/>
                    </a:xfrm>
                    <a:custGeom>
                      <a:avLst/>
                      <a:gdLst>
                        <a:gd name="connsiteX0" fmla="*/ 72866 w 476250"/>
                        <a:gd name="connsiteY0" fmla="*/ 536734 h 542925"/>
                        <a:gd name="connsiteX1" fmla="*/ 473869 w 476250"/>
                        <a:gd name="connsiteY1" fmla="*/ 536734 h 542925"/>
                        <a:gd name="connsiteX2" fmla="*/ 261461 w 476250"/>
                        <a:gd name="connsiteY2" fmla="*/ 7144 h 542925"/>
                        <a:gd name="connsiteX3" fmla="*/ 7144 w 476250"/>
                        <a:gd name="connsiteY3" fmla="*/ 160496 h 542925"/>
                        <a:gd name="connsiteX4" fmla="*/ 72866 w 476250"/>
                        <a:gd name="connsiteY4" fmla="*/ 536734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542925">
                          <a:moveTo>
                            <a:pt x="72866" y="536734"/>
                          </a:moveTo>
                          <a:lnTo>
                            <a:pt x="473869" y="536734"/>
                          </a:lnTo>
                          <a:cubicBezTo>
                            <a:pt x="465296" y="334804"/>
                            <a:pt x="386239" y="150971"/>
                            <a:pt x="261461" y="7144"/>
                          </a:cubicBezTo>
                          <a:cubicBezTo>
                            <a:pt x="184309" y="70009"/>
                            <a:pt x="98584" y="122396"/>
                            <a:pt x="7144" y="160496"/>
                          </a:cubicBezTo>
                          <a:cubicBezTo>
                            <a:pt x="47149" y="280511"/>
                            <a:pt x="69056" y="407194"/>
                            <a:pt x="72866" y="536734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86EC4EE6-8ABF-40E3-8D84-6CBBF281C8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03175" y="-137073"/>
                      <a:ext cx="266700" cy="457200"/>
                    </a:xfrm>
                    <a:custGeom>
                      <a:avLst/>
                      <a:gdLst>
                        <a:gd name="connsiteX0" fmla="*/ 7144 w 266700"/>
                        <a:gd name="connsiteY0" fmla="*/ 408146 h 457200"/>
                        <a:gd name="connsiteX1" fmla="*/ 264319 w 266700"/>
                        <a:gd name="connsiteY1" fmla="*/ 455771 h 457200"/>
                        <a:gd name="connsiteX2" fmla="*/ 264319 w 266700"/>
                        <a:gd name="connsiteY2" fmla="*/ 7144 h 457200"/>
                        <a:gd name="connsiteX3" fmla="*/ 261461 w 266700"/>
                        <a:gd name="connsiteY3" fmla="*/ 7144 h 457200"/>
                        <a:gd name="connsiteX4" fmla="*/ 7144 w 266700"/>
                        <a:gd name="connsiteY4" fmla="*/ 408146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457200">
                          <a:moveTo>
                            <a:pt x="7144" y="408146"/>
                          </a:moveTo>
                          <a:cubicBezTo>
                            <a:pt x="89059" y="435769"/>
                            <a:pt x="175736" y="451961"/>
                            <a:pt x="264319" y="455771"/>
                          </a:cubicBezTo>
                          <a:lnTo>
                            <a:pt x="264319" y="7144"/>
                          </a:lnTo>
                          <a:cubicBezTo>
                            <a:pt x="263366" y="7144"/>
                            <a:pt x="262414" y="7144"/>
                            <a:pt x="261461" y="7144"/>
                          </a:cubicBezTo>
                          <a:cubicBezTo>
                            <a:pt x="150971" y="123349"/>
                            <a:pt x="66199" y="260509"/>
                            <a:pt x="7144" y="408146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B23B12C2-4D04-4C90-8764-8DA3B328B2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9407" y="-138026"/>
                      <a:ext cx="266700" cy="457200"/>
                    </a:xfrm>
                    <a:custGeom>
                      <a:avLst/>
                      <a:gdLst>
                        <a:gd name="connsiteX0" fmla="*/ 10001 w 266700"/>
                        <a:gd name="connsiteY0" fmla="*/ 7144 h 457200"/>
                        <a:gd name="connsiteX1" fmla="*/ 7144 w 266700"/>
                        <a:gd name="connsiteY1" fmla="*/ 7144 h 457200"/>
                        <a:gd name="connsiteX2" fmla="*/ 7144 w 266700"/>
                        <a:gd name="connsiteY2" fmla="*/ 455771 h 457200"/>
                        <a:gd name="connsiteX3" fmla="*/ 264319 w 266700"/>
                        <a:gd name="connsiteY3" fmla="*/ 408146 h 457200"/>
                        <a:gd name="connsiteX4" fmla="*/ 10001 w 266700"/>
                        <a:gd name="connsiteY4" fmla="*/ 7144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457200">
                          <a:moveTo>
                            <a:pt x="10001" y="7144"/>
                          </a:moveTo>
                          <a:cubicBezTo>
                            <a:pt x="9049" y="7144"/>
                            <a:pt x="8096" y="7144"/>
                            <a:pt x="7144" y="7144"/>
                          </a:cubicBezTo>
                          <a:lnTo>
                            <a:pt x="7144" y="455771"/>
                          </a:lnTo>
                          <a:cubicBezTo>
                            <a:pt x="95726" y="451961"/>
                            <a:pt x="182404" y="435769"/>
                            <a:pt x="264319" y="408146"/>
                          </a:cubicBezTo>
                          <a:cubicBezTo>
                            <a:pt x="206216" y="261461"/>
                            <a:pt x="118586" y="125254"/>
                            <a:pt x="10001" y="7144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E87DEFBF-CC57-4258-8189-871E512596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5485" y="765897"/>
                      <a:ext cx="476250" cy="542925"/>
                    </a:xfrm>
                    <a:custGeom>
                      <a:avLst/>
                      <a:gdLst>
                        <a:gd name="connsiteX0" fmla="*/ 474821 w 476250"/>
                        <a:gd name="connsiteY0" fmla="*/ 390049 h 542925"/>
                        <a:gd name="connsiteX1" fmla="*/ 408146 w 476250"/>
                        <a:gd name="connsiteY1" fmla="*/ 7144 h 542925"/>
                        <a:gd name="connsiteX2" fmla="*/ 7144 w 476250"/>
                        <a:gd name="connsiteY2" fmla="*/ 7144 h 542925"/>
                        <a:gd name="connsiteX3" fmla="*/ 224314 w 476250"/>
                        <a:gd name="connsiteY3" fmla="*/ 540544 h 542925"/>
                        <a:gd name="connsiteX4" fmla="*/ 474821 w 476250"/>
                        <a:gd name="connsiteY4" fmla="*/ 390049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542925">
                          <a:moveTo>
                            <a:pt x="474821" y="390049"/>
                          </a:moveTo>
                          <a:cubicBezTo>
                            <a:pt x="435769" y="268129"/>
                            <a:pt x="411004" y="138589"/>
                            <a:pt x="408146" y="7144"/>
                          </a:cubicBezTo>
                          <a:lnTo>
                            <a:pt x="7144" y="7144"/>
                          </a:lnTo>
                          <a:cubicBezTo>
                            <a:pt x="15716" y="210979"/>
                            <a:pt x="96679" y="397669"/>
                            <a:pt x="224314" y="540544"/>
                          </a:cubicBezTo>
                          <a:cubicBezTo>
                            <a:pt x="299561" y="478631"/>
                            <a:pt x="384334" y="427196"/>
                            <a:pt x="474821" y="390049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D76D915E-90FA-4138-A707-271489C605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59422" y="1222144"/>
                      <a:ext cx="438150" cy="361950"/>
                    </a:xfrm>
                    <a:custGeom>
                      <a:avLst/>
                      <a:gdLst>
                        <a:gd name="connsiteX0" fmla="*/ 7144 w 438150"/>
                        <a:gd name="connsiteY0" fmla="*/ 360521 h 361950"/>
                        <a:gd name="connsiteX1" fmla="*/ 439579 w 438150"/>
                        <a:gd name="connsiteY1" fmla="*/ 140494 h 361950"/>
                        <a:gd name="connsiteX2" fmla="*/ 214789 w 438150"/>
                        <a:gd name="connsiteY2" fmla="*/ 7144 h 361950"/>
                        <a:gd name="connsiteX3" fmla="*/ 7144 w 438150"/>
                        <a:gd name="connsiteY3" fmla="*/ 360521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8150" h="361950">
                          <a:moveTo>
                            <a:pt x="7144" y="360521"/>
                          </a:moveTo>
                          <a:cubicBezTo>
                            <a:pt x="172879" y="329089"/>
                            <a:pt x="321469" y="250984"/>
                            <a:pt x="439579" y="140494"/>
                          </a:cubicBezTo>
                          <a:cubicBezTo>
                            <a:pt x="369094" y="86201"/>
                            <a:pt x="294799" y="41434"/>
                            <a:pt x="214789" y="7144"/>
                          </a:cubicBezTo>
                          <a:cubicBezTo>
                            <a:pt x="164306" y="134779"/>
                            <a:pt x="92869" y="253841"/>
                            <a:pt x="7144" y="360521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6DB9A32F-5A22-4756-99E0-FFF686D0C5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07900" y="1222144"/>
                      <a:ext cx="438150" cy="361950"/>
                    </a:xfrm>
                    <a:custGeom>
                      <a:avLst/>
                      <a:gdLst>
                        <a:gd name="connsiteX0" fmla="*/ 7144 w 438150"/>
                        <a:gd name="connsiteY0" fmla="*/ 139541 h 361950"/>
                        <a:gd name="connsiteX1" fmla="*/ 439579 w 438150"/>
                        <a:gd name="connsiteY1" fmla="*/ 359569 h 361950"/>
                        <a:gd name="connsiteX2" fmla="*/ 230029 w 438150"/>
                        <a:gd name="connsiteY2" fmla="*/ 7144 h 361950"/>
                        <a:gd name="connsiteX3" fmla="*/ 7144 w 438150"/>
                        <a:gd name="connsiteY3" fmla="*/ 139541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8150" h="361950">
                          <a:moveTo>
                            <a:pt x="7144" y="139541"/>
                          </a:moveTo>
                          <a:cubicBezTo>
                            <a:pt x="125254" y="250031"/>
                            <a:pt x="273844" y="328136"/>
                            <a:pt x="439579" y="359569"/>
                          </a:cubicBezTo>
                          <a:cubicBezTo>
                            <a:pt x="351949" y="253841"/>
                            <a:pt x="281464" y="134779"/>
                            <a:pt x="230029" y="7144"/>
                          </a:cubicBezTo>
                          <a:cubicBezTo>
                            <a:pt x="150019" y="41434"/>
                            <a:pt x="74771" y="86201"/>
                            <a:pt x="7144" y="139541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2E267A0C-5902-461D-A87E-B8BA06A314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92785" y="765897"/>
                      <a:ext cx="476250" cy="542925"/>
                    </a:xfrm>
                    <a:custGeom>
                      <a:avLst/>
                      <a:gdLst>
                        <a:gd name="connsiteX0" fmla="*/ 7144 w 476250"/>
                        <a:gd name="connsiteY0" fmla="*/ 390049 h 542925"/>
                        <a:gd name="connsiteX1" fmla="*/ 259556 w 476250"/>
                        <a:gd name="connsiteY1" fmla="*/ 540544 h 542925"/>
                        <a:gd name="connsiteX2" fmla="*/ 476726 w 476250"/>
                        <a:gd name="connsiteY2" fmla="*/ 7144 h 542925"/>
                        <a:gd name="connsiteX3" fmla="*/ 75724 w 476250"/>
                        <a:gd name="connsiteY3" fmla="*/ 7144 h 542925"/>
                        <a:gd name="connsiteX4" fmla="*/ 7144 w 476250"/>
                        <a:gd name="connsiteY4" fmla="*/ 390049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542925">
                          <a:moveTo>
                            <a:pt x="7144" y="390049"/>
                          </a:moveTo>
                          <a:cubicBezTo>
                            <a:pt x="97631" y="427196"/>
                            <a:pt x="182404" y="478631"/>
                            <a:pt x="259556" y="540544"/>
                          </a:cubicBezTo>
                          <a:cubicBezTo>
                            <a:pt x="387191" y="396716"/>
                            <a:pt x="466249" y="210979"/>
                            <a:pt x="476726" y="7144"/>
                          </a:cubicBezTo>
                          <a:lnTo>
                            <a:pt x="75724" y="7144"/>
                          </a:lnTo>
                          <a:cubicBezTo>
                            <a:pt x="71914" y="138589"/>
                            <a:pt x="48101" y="267176"/>
                            <a:pt x="7144" y="390049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E6BBB5F6-4CA4-48E6-9F40-093260204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02185" y="-122786"/>
                      <a:ext cx="447675" cy="371475"/>
                    </a:xfrm>
                    <a:custGeom>
                      <a:avLst/>
                      <a:gdLst>
                        <a:gd name="connsiteX0" fmla="*/ 445294 w 447675"/>
                        <a:gd name="connsiteY0" fmla="*/ 7144 h 371475"/>
                        <a:gd name="connsiteX1" fmla="*/ 7144 w 447675"/>
                        <a:gd name="connsiteY1" fmla="*/ 231934 h 371475"/>
                        <a:gd name="connsiteX2" fmla="*/ 232886 w 447675"/>
                        <a:gd name="connsiteY2" fmla="*/ 367189 h 371475"/>
                        <a:gd name="connsiteX3" fmla="*/ 445294 w 447675"/>
                        <a:gd name="connsiteY3" fmla="*/ 7144 h 371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75" h="371475">
                          <a:moveTo>
                            <a:pt x="445294" y="7144"/>
                          </a:moveTo>
                          <a:cubicBezTo>
                            <a:pt x="277654" y="38576"/>
                            <a:pt x="126206" y="117634"/>
                            <a:pt x="7144" y="231934"/>
                          </a:cubicBezTo>
                          <a:cubicBezTo>
                            <a:pt x="75724" y="286226"/>
                            <a:pt x="151924" y="332899"/>
                            <a:pt x="232886" y="367189"/>
                          </a:cubicBezTo>
                          <a:cubicBezTo>
                            <a:pt x="284321" y="236696"/>
                            <a:pt x="355759" y="114776"/>
                            <a:pt x="445294" y="7144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9DE9229E-ECFB-4ECE-B340-6D62C34A1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5485" y="157249"/>
                      <a:ext cx="476250" cy="542925"/>
                    </a:xfrm>
                    <a:custGeom>
                      <a:avLst/>
                      <a:gdLst>
                        <a:gd name="connsiteX0" fmla="*/ 473869 w 476250"/>
                        <a:gd name="connsiteY0" fmla="*/ 160496 h 542925"/>
                        <a:gd name="connsiteX1" fmla="*/ 219551 w 476250"/>
                        <a:gd name="connsiteY1" fmla="*/ 7144 h 542925"/>
                        <a:gd name="connsiteX2" fmla="*/ 7144 w 476250"/>
                        <a:gd name="connsiteY2" fmla="*/ 536734 h 542925"/>
                        <a:gd name="connsiteX3" fmla="*/ 408146 w 476250"/>
                        <a:gd name="connsiteY3" fmla="*/ 536734 h 542925"/>
                        <a:gd name="connsiteX4" fmla="*/ 473869 w 476250"/>
                        <a:gd name="connsiteY4" fmla="*/ 160496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542925">
                          <a:moveTo>
                            <a:pt x="473869" y="160496"/>
                          </a:moveTo>
                          <a:cubicBezTo>
                            <a:pt x="382429" y="122396"/>
                            <a:pt x="296704" y="70961"/>
                            <a:pt x="219551" y="7144"/>
                          </a:cubicBezTo>
                          <a:cubicBezTo>
                            <a:pt x="94774" y="150019"/>
                            <a:pt x="15716" y="333851"/>
                            <a:pt x="7144" y="536734"/>
                          </a:cubicBezTo>
                          <a:lnTo>
                            <a:pt x="408146" y="536734"/>
                          </a:lnTo>
                          <a:cubicBezTo>
                            <a:pt x="411956" y="407194"/>
                            <a:pt x="434816" y="280511"/>
                            <a:pt x="473869" y="160496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: Shape 131">
                      <a:extLst>
                        <a:ext uri="{FF2B5EF4-FFF2-40B4-BE49-F238E27FC236}">
                          <a16:creationId xmlns:a16="http://schemas.microsoft.com/office/drawing/2014/main" id="{455BB190-AF4F-4DFF-8520-255260F12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58470" y="-122786"/>
                      <a:ext cx="447675" cy="371475"/>
                    </a:xfrm>
                    <a:custGeom>
                      <a:avLst/>
                      <a:gdLst>
                        <a:gd name="connsiteX0" fmla="*/ 445294 w 447675"/>
                        <a:gd name="connsiteY0" fmla="*/ 231934 h 371475"/>
                        <a:gd name="connsiteX1" fmla="*/ 7144 w 447675"/>
                        <a:gd name="connsiteY1" fmla="*/ 7144 h 371475"/>
                        <a:gd name="connsiteX2" fmla="*/ 218599 w 447675"/>
                        <a:gd name="connsiteY2" fmla="*/ 367189 h 371475"/>
                        <a:gd name="connsiteX3" fmla="*/ 445294 w 447675"/>
                        <a:gd name="connsiteY3" fmla="*/ 231934 h 371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75" h="371475">
                          <a:moveTo>
                            <a:pt x="445294" y="231934"/>
                          </a:moveTo>
                          <a:cubicBezTo>
                            <a:pt x="326231" y="118586"/>
                            <a:pt x="175736" y="37624"/>
                            <a:pt x="7144" y="7144"/>
                          </a:cubicBezTo>
                          <a:cubicBezTo>
                            <a:pt x="94774" y="114776"/>
                            <a:pt x="167164" y="236696"/>
                            <a:pt x="218599" y="367189"/>
                          </a:cubicBezTo>
                          <a:cubicBezTo>
                            <a:pt x="299561" y="332899"/>
                            <a:pt x="375761" y="287179"/>
                            <a:pt x="445294" y="231934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Freeform: Shape 132">
                      <a:extLst>
                        <a:ext uri="{FF2B5EF4-FFF2-40B4-BE49-F238E27FC236}">
                          <a16:creationId xmlns:a16="http://schemas.microsoft.com/office/drawing/2014/main" id="{47F064D7-480C-4A0A-B553-D1B88BADE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8455" y="339177"/>
                      <a:ext cx="352425" cy="361950"/>
                    </a:xfrm>
                    <a:custGeom>
                      <a:avLst/>
                      <a:gdLst>
                        <a:gd name="connsiteX0" fmla="*/ 291941 w 352425"/>
                        <a:gd name="connsiteY0" fmla="*/ 7144 h 361950"/>
                        <a:gd name="connsiteX1" fmla="*/ 7144 w 352425"/>
                        <a:gd name="connsiteY1" fmla="*/ 58579 h 361950"/>
                        <a:gd name="connsiteX2" fmla="*/ 7144 w 352425"/>
                        <a:gd name="connsiteY2" fmla="*/ 354806 h 361950"/>
                        <a:gd name="connsiteX3" fmla="*/ 351949 w 352425"/>
                        <a:gd name="connsiteY3" fmla="*/ 354806 h 361950"/>
                        <a:gd name="connsiteX4" fmla="*/ 291941 w 352425"/>
                        <a:gd name="connsiteY4" fmla="*/ 7144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425" h="361950">
                          <a:moveTo>
                            <a:pt x="291941" y="7144"/>
                          </a:moveTo>
                          <a:cubicBezTo>
                            <a:pt x="201454" y="36671"/>
                            <a:pt x="105251" y="54769"/>
                            <a:pt x="7144" y="58579"/>
                          </a:cubicBezTo>
                          <a:lnTo>
                            <a:pt x="7144" y="354806"/>
                          </a:lnTo>
                          <a:lnTo>
                            <a:pt x="351949" y="354806"/>
                          </a:lnTo>
                          <a:cubicBezTo>
                            <a:pt x="348139" y="235744"/>
                            <a:pt x="327184" y="117634"/>
                            <a:pt x="291941" y="7144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227E2925-8FAA-477D-855F-B1F9DFEB14BA}"/>
                    </a:ext>
                  </a:extLst>
                </p:cNvPr>
                <p:cNvGrpSpPr/>
                <p:nvPr/>
              </p:nvGrpSpPr>
              <p:grpSpPr>
                <a:xfrm>
                  <a:off x="7771386" y="3736070"/>
                  <a:ext cx="165059" cy="144051"/>
                  <a:chOff x="4179094" y="2964656"/>
                  <a:chExt cx="785812" cy="685800"/>
                </a:xfrm>
                <a:solidFill>
                  <a:schemeClr val="tx2">
                    <a:lumMod val="60000"/>
                    <a:lumOff val="40000"/>
                  </a:schemeClr>
                </a:solidFill>
                <a:effectLst/>
              </p:grpSpPr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B62B85C8-8F50-43A5-83ED-59FBCAC3C727}"/>
                      </a:ext>
                    </a:extLst>
                  </p:cNvPr>
                  <p:cNvSpPr/>
                  <p:nvPr/>
                </p:nvSpPr>
                <p:spPr>
                  <a:xfrm>
                    <a:off x="4179094" y="3141821"/>
                    <a:ext cx="152400" cy="504825"/>
                  </a:xfrm>
                  <a:custGeom>
                    <a:avLst/>
                    <a:gdLst>
                      <a:gd name="connsiteX0" fmla="*/ 144304 w 152400"/>
                      <a:gd name="connsiteY0" fmla="*/ 407194 h 504825"/>
                      <a:gd name="connsiteX1" fmla="*/ 144304 w 152400"/>
                      <a:gd name="connsiteY1" fmla="*/ 407194 h 504825"/>
                      <a:gd name="connsiteX2" fmla="*/ 144304 w 152400"/>
                      <a:gd name="connsiteY2" fmla="*/ 378619 h 504825"/>
                      <a:gd name="connsiteX3" fmla="*/ 37624 w 152400"/>
                      <a:gd name="connsiteY3" fmla="*/ 378619 h 504825"/>
                      <a:gd name="connsiteX4" fmla="*/ 37624 w 152400"/>
                      <a:gd name="connsiteY4" fmla="*/ 320516 h 504825"/>
                      <a:gd name="connsiteX5" fmla="*/ 145256 w 152400"/>
                      <a:gd name="connsiteY5" fmla="*/ 320516 h 504825"/>
                      <a:gd name="connsiteX6" fmla="*/ 145256 w 152400"/>
                      <a:gd name="connsiteY6" fmla="*/ 286226 h 504825"/>
                      <a:gd name="connsiteX7" fmla="*/ 37624 w 152400"/>
                      <a:gd name="connsiteY7" fmla="*/ 286226 h 504825"/>
                      <a:gd name="connsiteX8" fmla="*/ 37624 w 152400"/>
                      <a:gd name="connsiteY8" fmla="*/ 228124 h 504825"/>
                      <a:gd name="connsiteX9" fmla="*/ 145256 w 152400"/>
                      <a:gd name="connsiteY9" fmla="*/ 228124 h 504825"/>
                      <a:gd name="connsiteX10" fmla="*/ 145256 w 152400"/>
                      <a:gd name="connsiteY10" fmla="*/ 193834 h 504825"/>
                      <a:gd name="connsiteX11" fmla="*/ 37624 w 152400"/>
                      <a:gd name="connsiteY11" fmla="*/ 193834 h 504825"/>
                      <a:gd name="connsiteX12" fmla="*/ 37624 w 152400"/>
                      <a:gd name="connsiteY12" fmla="*/ 135731 h 504825"/>
                      <a:gd name="connsiteX13" fmla="*/ 145256 w 152400"/>
                      <a:gd name="connsiteY13" fmla="*/ 135731 h 504825"/>
                      <a:gd name="connsiteX14" fmla="*/ 145256 w 152400"/>
                      <a:gd name="connsiteY14" fmla="*/ 101441 h 504825"/>
                      <a:gd name="connsiteX15" fmla="*/ 37624 w 152400"/>
                      <a:gd name="connsiteY15" fmla="*/ 101441 h 504825"/>
                      <a:gd name="connsiteX16" fmla="*/ 37624 w 152400"/>
                      <a:gd name="connsiteY16" fmla="*/ 43339 h 504825"/>
                      <a:gd name="connsiteX17" fmla="*/ 145256 w 152400"/>
                      <a:gd name="connsiteY17" fmla="*/ 43339 h 504825"/>
                      <a:gd name="connsiteX18" fmla="*/ 145256 w 152400"/>
                      <a:gd name="connsiteY18" fmla="*/ 7144 h 504825"/>
                      <a:gd name="connsiteX19" fmla="*/ 13811 w 152400"/>
                      <a:gd name="connsiteY19" fmla="*/ 7144 h 504825"/>
                      <a:gd name="connsiteX20" fmla="*/ 7144 w 152400"/>
                      <a:gd name="connsiteY20" fmla="*/ 13811 h 504825"/>
                      <a:gd name="connsiteX21" fmla="*/ 7144 w 152400"/>
                      <a:gd name="connsiteY21" fmla="*/ 504349 h 504825"/>
                      <a:gd name="connsiteX22" fmla="*/ 144304 w 152400"/>
                      <a:gd name="connsiteY22" fmla="*/ 504349 h 504825"/>
                      <a:gd name="connsiteX23" fmla="*/ 144304 w 152400"/>
                      <a:gd name="connsiteY23" fmla="*/ 407194 h 504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52400" h="504825">
                        <a:moveTo>
                          <a:pt x="144304" y="407194"/>
                        </a:moveTo>
                        <a:lnTo>
                          <a:pt x="144304" y="407194"/>
                        </a:lnTo>
                        <a:lnTo>
                          <a:pt x="144304" y="378619"/>
                        </a:lnTo>
                        <a:lnTo>
                          <a:pt x="37624" y="378619"/>
                        </a:lnTo>
                        <a:lnTo>
                          <a:pt x="37624" y="320516"/>
                        </a:lnTo>
                        <a:lnTo>
                          <a:pt x="145256" y="320516"/>
                        </a:lnTo>
                        <a:lnTo>
                          <a:pt x="145256" y="286226"/>
                        </a:lnTo>
                        <a:lnTo>
                          <a:pt x="37624" y="286226"/>
                        </a:lnTo>
                        <a:lnTo>
                          <a:pt x="37624" y="228124"/>
                        </a:lnTo>
                        <a:lnTo>
                          <a:pt x="145256" y="228124"/>
                        </a:lnTo>
                        <a:lnTo>
                          <a:pt x="145256" y="193834"/>
                        </a:lnTo>
                        <a:lnTo>
                          <a:pt x="37624" y="193834"/>
                        </a:lnTo>
                        <a:lnTo>
                          <a:pt x="37624" y="135731"/>
                        </a:lnTo>
                        <a:lnTo>
                          <a:pt x="145256" y="135731"/>
                        </a:lnTo>
                        <a:lnTo>
                          <a:pt x="145256" y="101441"/>
                        </a:lnTo>
                        <a:lnTo>
                          <a:pt x="37624" y="101441"/>
                        </a:lnTo>
                        <a:lnTo>
                          <a:pt x="37624" y="43339"/>
                        </a:lnTo>
                        <a:lnTo>
                          <a:pt x="145256" y="43339"/>
                        </a:lnTo>
                        <a:lnTo>
                          <a:pt x="145256" y="7144"/>
                        </a:lnTo>
                        <a:lnTo>
                          <a:pt x="13811" y="7144"/>
                        </a:lnTo>
                        <a:cubicBezTo>
                          <a:pt x="10001" y="7144"/>
                          <a:pt x="7144" y="10001"/>
                          <a:pt x="7144" y="13811"/>
                        </a:cubicBezTo>
                        <a:lnTo>
                          <a:pt x="7144" y="504349"/>
                        </a:lnTo>
                        <a:lnTo>
                          <a:pt x="144304" y="504349"/>
                        </a:lnTo>
                        <a:lnTo>
                          <a:pt x="144304" y="407194"/>
                        </a:lnTo>
                        <a:close/>
                      </a:path>
                    </a:pathLst>
                  </a:custGeom>
                  <a:solidFill>
                    <a:srgbClr val="E41BE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9EFC7C6A-79AA-461D-A478-4F4BB0BC36ED}"/>
                      </a:ext>
                    </a:extLst>
                  </p:cNvPr>
                  <p:cNvSpPr/>
                  <p:nvPr/>
                </p:nvSpPr>
                <p:spPr>
                  <a:xfrm>
                    <a:off x="4812506" y="3143726"/>
                    <a:ext cx="152400" cy="504825"/>
                  </a:xfrm>
                  <a:custGeom>
                    <a:avLst/>
                    <a:gdLst>
                      <a:gd name="connsiteX0" fmla="*/ 145256 w 152400"/>
                      <a:gd name="connsiteY0" fmla="*/ 13811 h 504825"/>
                      <a:gd name="connsiteX1" fmla="*/ 138589 w 152400"/>
                      <a:gd name="connsiteY1" fmla="*/ 7144 h 504825"/>
                      <a:gd name="connsiteX2" fmla="*/ 7144 w 152400"/>
                      <a:gd name="connsiteY2" fmla="*/ 7144 h 504825"/>
                      <a:gd name="connsiteX3" fmla="*/ 7144 w 152400"/>
                      <a:gd name="connsiteY3" fmla="*/ 43339 h 504825"/>
                      <a:gd name="connsiteX4" fmla="*/ 114776 w 152400"/>
                      <a:gd name="connsiteY4" fmla="*/ 43339 h 504825"/>
                      <a:gd name="connsiteX5" fmla="*/ 114776 w 152400"/>
                      <a:gd name="connsiteY5" fmla="*/ 101441 h 504825"/>
                      <a:gd name="connsiteX6" fmla="*/ 7144 w 152400"/>
                      <a:gd name="connsiteY6" fmla="*/ 101441 h 504825"/>
                      <a:gd name="connsiteX7" fmla="*/ 7144 w 152400"/>
                      <a:gd name="connsiteY7" fmla="*/ 135731 h 504825"/>
                      <a:gd name="connsiteX8" fmla="*/ 114776 w 152400"/>
                      <a:gd name="connsiteY8" fmla="*/ 135731 h 504825"/>
                      <a:gd name="connsiteX9" fmla="*/ 114776 w 152400"/>
                      <a:gd name="connsiteY9" fmla="*/ 193834 h 504825"/>
                      <a:gd name="connsiteX10" fmla="*/ 7144 w 152400"/>
                      <a:gd name="connsiteY10" fmla="*/ 193834 h 504825"/>
                      <a:gd name="connsiteX11" fmla="*/ 7144 w 152400"/>
                      <a:gd name="connsiteY11" fmla="*/ 228124 h 504825"/>
                      <a:gd name="connsiteX12" fmla="*/ 114776 w 152400"/>
                      <a:gd name="connsiteY12" fmla="*/ 228124 h 504825"/>
                      <a:gd name="connsiteX13" fmla="*/ 114776 w 152400"/>
                      <a:gd name="connsiteY13" fmla="*/ 286226 h 504825"/>
                      <a:gd name="connsiteX14" fmla="*/ 7144 w 152400"/>
                      <a:gd name="connsiteY14" fmla="*/ 286226 h 504825"/>
                      <a:gd name="connsiteX15" fmla="*/ 7144 w 152400"/>
                      <a:gd name="connsiteY15" fmla="*/ 320516 h 504825"/>
                      <a:gd name="connsiteX16" fmla="*/ 114776 w 152400"/>
                      <a:gd name="connsiteY16" fmla="*/ 320516 h 504825"/>
                      <a:gd name="connsiteX17" fmla="*/ 114776 w 152400"/>
                      <a:gd name="connsiteY17" fmla="*/ 378619 h 504825"/>
                      <a:gd name="connsiteX18" fmla="*/ 7144 w 152400"/>
                      <a:gd name="connsiteY18" fmla="*/ 378619 h 504825"/>
                      <a:gd name="connsiteX19" fmla="*/ 7144 w 152400"/>
                      <a:gd name="connsiteY19" fmla="*/ 506254 h 504825"/>
                      <a:gd name="connsiteX20" fmla="*/ 144304 w 152400"/>
                      <a:gd name="connsiteY20" fmla="*/ 506254 h 504825"/>
                      <a:gd name="connsiteX21" fmla="*/ 144304 w 152400"/>
                      <a:gd name="connsiteY21" fmla="*/ 13811 h 504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52400" h="504825">
                        <a:moveTo>
                          <a:pt x="145256" y="13811"/>
                        </a:moveTo>
                        <a:cubicBezTo>
                          <a:pt x="145256" y="10001"/>
                          <a:pt x="142399" y="7144"/>
                          <a:pt x="138589" y="7144"/>
                        </a:cubicBezTo>
                        <a:lnTo>
                          <a:pt x="7144" y="7144"/>
                        </a:lnTo>
                        <a:lnTo>
                          <a:pt x="7144" y="43339"/>
                        </a:lnTo>
                        <a:lnTo>
                          <a:pt x="114776" y="43339"/>
                        </a:lnTo>
                        <a:lnTo>
                          <a:pt x="114776" y="101441"/>
                        </a:lnTo>
                        <a:lnTo>
                          <a:pt x="7144" y="101441"/>
                        </a:lnTo>
                        <a:lnTo>
                          <a:pt x="7144" y="135731"/>
                        </a:lnTo>
                        <a:lnTo>
                          <a:pt x="114776" y="135731"/>
                        </a:lnTo>
                        <a:lnTo>
                          <a:pt x="114776" y="193834"/>
                        </a:lnTo>
                        <a:lnTo>
                          <a:pt x="7144" y="193834"/>
                        </a:lnTo>
                        <a:lnTo>
                          <a:pt x="7144" y="228124"/>
                        </a:lnTo>
                        <a:lnTo>
                          <a:pt x="114776" y="228124"/>
                        </a:lnTo>
                        <a:lnTo>
                          <a:pt x="114776" y="286226"/>
                        </a:lnTo>
                        <a:lnTo>
                          <a:pt x="7144" y="286226"/>
                        </a:lnTo>
                        <a:lnTo>
                          <a:pt x="7144" y="320516"/>
                        </a:lnTo>
                        <a:lnTo>
                          <a:pt x="114776" y="320516"/>
                        </a:lnTo>
                        <a:lnTo>
                          <a:pt x="114776" y="378619"/>
                        </a:lnTo>
                        <a:lnTo>
                          <a:pt x="7144" y="378619"/>
                        </a:lnTo>
                        <a:lnTo>
                          <a:pt x="7144" y="506254"/>
                        </a:lnTo>
                        <a:lnTo>
                          <a:pt x="144304" y="506254"/>
                        </a:lnTo>
                        <a:lnTo>
                          <a:pt x="144304" y="13811"/>
                        </a:lnTo>
                        <a:close/>
                      </a:path>
                    </a:pathLst>
                  </a:custGeom>
                  <a:solidFill>
                    <a:srgbClr val="E41BE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F7CEEB43-053A-4818-A624-7F94F788854C}"/>
                      </a:ext>
                    </a:extLst>
                  </p:cNvPr>
                  <p:cNvSpPr/>
                  <p:nvPr/>
                </p:nvSpPr>
                <p:spPr>
                  <a:xfrm>
                    <a:off x="4326731" y="2964656"/>
                    <a:ext cx="485775" cy="685800"/>
                  </a:xfrm>
                  <a:custGeom>
                    <a:avLst/>
                    <a:gdLst>
                      <a:gd name="connsiteX0" fmla="*/ 483394 w 485775"/>
                      <a:gd name="connsiteY0" fmla="*/ 17621 h 685800"/>
                      <a:gd name="connsiteX1" fmla="*/ 472916 w 485775"/>
                      <a:gd name="connsiteY1" fmla="*/ 7144 h 685800"/>
                      <a:gd name="connsiteX2" fmla="*/ 17621 w 485775"/>
                      <a:gd name="connsiteY2" fmla="*/ 7144 h 685800"/>
                      <a:gd name="connsiteX3" fmla="*/ 7144 w 485775"/>
                      <a:gd name="connsiteY3" fmla="*/ 17621 h 685800"/>
                      <a:gd name="connsiteX4" fmla="*/ 7144 w 485775"/>
                      <a:gd name="connsiteY4" fmla="*/ 684371 h 685800"/>
                      <a:gd name="connsiteX5" fmla="*/ 125254 w 485775"/>
                      <a:gd name="connsiteY5" fmla="*/ 684371 h 685800"/>
                      <a:gd name="connsiteX6" fmla="*/ 153829 w 485775"/>
                      <a:gd name="connsiteY6" fmla="*/ 684371 h 685800"/>
                      <a:gd name="connsiteX7" fmla="*/ 153829 w 485775"/>
                      <a:gd name="connsiteY7" fmla="*/ 550069 h 685800"/>
                      <a:gd name="connsiteX8" fmla="*/ 336709 w 485775"/>
                      <a:gd name="connsiteY8" fmla="*/ 550069 h 685800"/>
                      <a:gd name="connsiteX9" fmla="*/ 336709 w 485775"/>
                      <a:gd name="connsiteY9" fmla="*/ 684371 h 685800"/>
                      <a:gd name="connsiteX10" fmla="*/ 483394 w 485775"/>
                      <a:gd name="connsiteY10" fmla="*/ 684371 h 685800"/>
                      <a:gd name="connsiteX11" fmla="*/ 483394 w 485775"/>
                      <a:gd name="connsiteY11" fmla="*/ 17621 h 685800"/>
                      <a:gd name="connsiteX12" fmla="*/ 50959 w 485775"/>
                      <a:gd name="connsiteY12" fmla="*/ 59531 h 685800"/>
                      <a:gd name="connsiteX13" fmla="*/ 439579 w 485775"/>
                      <a:gd name="connsiteY13" fmla="*/ 59531 h 685800"/>
                      <a:gd name="connsiteX14" fmla="*/ 439579 w 485775"/>
                      <a:gd name="connsiteY14" fmla="*/ 133826 h 685800"/>
                      <a:gd name="connsiteX15" fmla="*/ 50959 w 485775"/>
                      <a:gd name="connsiteY15" fmla="*/ 133826 h 685800"/>
                      <a:gd name="connsiteX16" fmla="*/ 50959 w 485775"/>
                      <a:gd name="connsiteY16" fmla="*/ 59531 h 685800"/>
                      <a:gd name="connsiteX17" fmla="*/ 50959 w 485775"/>
                      <a:gd name="connsiteY17" fmla="*/ 184309 h 685800"/>
                      <a:gd name="connsiteX18" fmla="*/ 439579 w 485775"/>
                      <a:gd name="connsiteY18" fmla="*/ 184309 h 685800"/>
                      <a:gd name="connsiteX19" fmla="*/ 439579 w 485775"/>
                      <a:gd name="connsiteY19" fmla="*/ 258604 h 685800"/>
                      <a:gd name="connsiteX20" fmla="*/ 50959 w 485775"/>
                      <a:gd name="connsiteY20" fmla="*/ 258604 h 685800"/>
                      <a:gd name="connsiteX21" fmla="*/ 50959 w 485775"/>
                      <a:gd name="connsiteY21" fmla="*/ 184309 h 685800"/>
                      <a:gd name="connsiteX22" fmla="*/ 50959 w 485775"/>
                      <a:gd name="connsiteY22" fmla="*/ 309086 h 685800"/>
                      <a:gd name="connsiteX23" fmla="*/ 439579 w 485775"/>
                      <a:gd name="connsiteY23" fmla="*/ 309086 h 685800"/>
                      <a:gd name="connsiteX24" fmla="*/ 439579 w 485775"/>
                      <a:gd name="connsiteY24" fmla="*/ 383381 h 685800"/>
                      <a:gd name="connsiteX25" fmla="*/ 50959 w 485775"/>
                      <a:gd name="connsiteY25" fmla="*/ 383381 h 685800"/>
                      <a:gd name="connsiteX26" fmla="*/ 50959 w 485775"/>
                      <a:gd name="connsiteY26" fmla="*/ 309086 h 685800"/>
                      <a:gd name="connsiteX27" fmla="*/ 50959 w 485775"/>
                      <a:gd name="connsiteY27" fmla="*/ 508159 h 685800"/>
                      <a:gd name="connsiteX28" fmla="*/ 50959 w 485775"/>
                      <a:gd name="connsiteY28" fmla="*/ 433864 h 685800"/>
                      <a:gd name="connsiteX29" fmla="*/ 439579 w 485775"/>
                      <a:gd name="connsiteY29" fmla="*/ 433864 h 685800"/>
                      <a:gd name="connsiteX30" fmla="*/ 439579 w 485775"/>
                      <a:gd name="connsiteY30" fmla="*/ 508159 h 685800"/>
                      <a:gd name="connsiteX31" fmla="*/ 50959 w 485775"/>
                      <a:gd name="connsiteY31" fmla="*/ 508159 h 685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85775" h="685800">
                        <a:moveTo>
                          <a:pt x="483394" y="17621"/>
                        </a:moveTo>
                        <a:cubicBezTo>
                          <a:pt x="483394" y="11906"/>
                          <a:pt x="478631" y="7144"/>
                          <a:pt x="472916" y="7144"/>
                        </a:cubicBezTo>
                        <a:lnTo>
                          <a:pt x="17621" y="7144"/>
                        </a:lnTo>
                        <a:cubicBezTo>
                          <a:pt x="11906" y="7144"/>
                          <a:pt x="7144" y="11906"/>
                          <a:pt x="7144" y="17621"/>
                        </a:cubicBezTo>
                        <a:lnTo>
                          <a:pt x="7144" y="684371"/>
                        </a:lnTo>
                        <a:lnTo>
                          <a:pt x="125254" y="684371"/>
                        </a:lnTo>
                        <a:lnTo>
                          <a:pt x="153829" y="684371"/>
                        </a:lnTo>
                        <a:lnTo>
                          <a:pt x="153829" y="550069"/>
                        </a:lnTo>
                        <a:lnTo>
                          <a:pt x="336709" y="550069"/>
                        </a:lnTo>
                        <a:lnTo>
                          <a:pt x="336709" y="684371"/>
                        </a:lnTo>
                        <a:lnTo>
                          <a:pt x="483394" y="684371"/>
                        </a:lnTo>
                        <a:lnTo>
                          <a:pt x="483394" y="17621"/>
                        </a:lnTo>
                        <a:close/>
                        <a:moveTo>
                          <a:pt x="50959" y="59531"/>
                        </a:moveTo>
                        <a:lnTo>
                          <a:pt x="439579" y="59531"/>
                        </a:lnTo>
                        <a:lnTo>
                          <a:pt x="439579" y="133826"/>
                        </a:lnTo>
                        <a:lnTo>
                          <a:pt x="50959" y="133826"/>
                        </a:lnTo>
                        <a:lnTo>
                          <a:pt x="50959" y="59531"/>
                        </a:lnTo>
                        <a:close/>
                        <a:moveTo>
                          <a:pt x="50959" y="184309"/>
                        </a:moveTo>
                        <a:lnTo>
                          <a:pt x="439579" y="184309"/>
                        </a:lnTo>
                        <a:lnTo>
                          <a:pt x="439579" y="258604"/>
                        </a:lnTo>
                        <a:lnTo>
                          <a:pt x="50959" y="258604"/>
                        </a:lnTo>
                        <a:lnTo>
                          <a:pt x="50959" y="184309"/>
                        </a:lnTo>
                        <a:close/>
                        <a:moveTo>
                          <a:pt x="50959" y="309086"/>
                        </a:moveTo>
                        <a:lnTo>
                          <a:pt x="439579" y="309086"/>
                        </a:lnTo>
                        <a:lnTo>
                          <a:pt x="439579" y="383381"/>
                        </a:lnTo>
                        <a:lnTo>
                          <a:pt x="50959" y="383381"/>
                        </a:lnTo>
                        <a:lnTo>
                          <a:pt x="50959" y="309086"/>
                        </a:lnTo>
                        <a:close/>
                        <a:moveTo>
                          <a:pt x="50959" y="508159"/>
                        </a:moveTo>
                        <a:lnTo>
                          <a:pt x="50959" y="433864"/>
                        </a:lnTo>
                        <a:lnTo>
                          <a:pt x="439579" y="433864"/>
                        </a:lnTo>
                        <a:lnTo>
                          <a:pt x="439579" y="508159"/>
                        </a:lnTo>
                        <a:lnTo>
                          <a:pt x="50959" y="508159"/>
                        </a:lnTo>
                        <a:close/>
                      </a:path>
                    </a:pathLst>
                  </a:custGeom>
                  <a:solidFill>
                    <a:srgbClr val="E41BE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2C505081-D8ED-4959-8CB6-44FEC52B4757}"/>
                </a:ext>
              </a:extLst>
            </p:cNvPr>
            <p:cNvSpPr/>
            <p:nvPr/>
          </p:nvSpPr>
          <p:spPr>
            <a:xfrm>
              <a:off x="3331977" y="2581071"/>
              <a:ext cx="1030262" cy="600164"/>
            </a:xfrm>
            <a:prstGeom prst="rect">
              <a:avLst/>
            </a:prstGeom>
          </p:spPr>
          <p:txBody>
            <a:bodyPr vert="horz" wrap="square" anchor="ctr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$42,750,000</a:t>
              </a:r>
            </a:p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Time Allocations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095DA29-7E64-45AF-9D14-774305168F16}"/>
                </a:ext>
              </a:extLst>
            </p:cNvPr>
            <p:cNvSpPr/>
            <p:nvPr/>
          </p:nvSpPr>
          <p:spPr>
            <a:xfrm>
              <a:off x="3331977" y="4171572"/>
              <a:ext cx="1030262" cy="571805"/>
            </a:xfrm>
            <a:prstGeom prst="rect">
              <a:avLst/>
            </a:prstGeom>
          </p:spPr>
          <p:txBody>
            <a:bodyPr vert="horz" wrap="square" anchor="ctr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$44,174,111</a:t>
              </a:r>
            </a:p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Ongoing</a:t>
              </a:r>
              <a:b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Allocations</a:t>
              </a:r>
            </a:p>
          </p:txBody>
        </p: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DEAFEC2-C8EE-4633-82F1-16FE847B0806}"/>
              </a:ext>
            </a:extLst>
          </p:cNvPr>
          <p:cNvSpPr/>
          <p:nvPr/>
        </p:nvSpPr>
        <p:spPr>
          <a:xfrm>
            <a:off x="3502629" y="516242"/>
            <a:ext cx="1699779" cy="30777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$86,924,111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93D050D1-B3AE-4E47-8811-E65F884DFFEB}"/>
              </a:ext>
            </a:extLst>
          </p:cNvPr>
          <p:cNvCxnSpPr>
            <a:cxnSpLocks/>
          </p:cNvCxnSpPr>
          <p:nvPr/>
        </p:nvCxnSpPr>
        <p:spPr>
          <a:xfrm>
            <a:off x="3425732" y="3368921"/>
            <a:ext cx="1853574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27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roup 650">
            <a:extLst>
              <a:ext uri="{FF2B5EF4-FFF2-40B4-BE49-F238E27FC236}">
                <a16:creationId xmlns:a16="http://schemas.microsoft.com/office/drawing/2014/main" id="{E45F23B1-6FFE-4A41-8C33-786979F46859}"/>
              </a:ext>
            </a:extLst>
          </p:cNvPr>
          <p:cNvGrpSpPr/>
          <p:nvPr/>
        </p:nvGrpSpPr>
        <p:grpSpPr>
          <a:xfrm flipH="1">
            <a:off x="6343297" y="124259"/>
            <a:ext cx="2800702" cy="898522"/>
            <a:chOff x="0" y="104778"/>
            <a:chExt cx="2237283" cy="898522"/>
          </a:xfrm>
        </p:grpSpPr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A7DDA8CE-16C2-4D16-8009-A15EE4505E75}"/>
                </a:ext>
              </a:extLst>
            </p:cNvPr>
            <p:cNvSpPr/>
            <p:nvPr/>
          </p:nvSpPr>
          <p:spPr>
            <a:xfrm>
              <a:off x="0" y="589585"/>
              <a:ext cx="2237283" cy="4137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84B9662A-2CCC-49FA-A3EE-54F69DF1BAC9}"/>
                </a:ext>
              </a:extLst>
            </p:cNvPr>
            <p:cNvSpPr/>
            <p:nvPr/>
          </p:nvSpPr>
          <p:spPr>
            <a:xfrm>
              <a:off x="0" y="104778"/>
              <a:ext cx="1796122" cy="413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926AD270-703B-415B-9A8B-D5D70C227AA0}"/>
                </a:ext>
              </a:extLst>
            </p:cNvPr>
            <p:cNvSpPr txBox="1"/>
            <p:nvPr/>
          </p:nvSpPr>
          <p:spPr>
            <a:xfrm>
              <a:off x="53337" y="111580"/>
              <a:ext cx="118346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Measure K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8E83620C-4E7B-4C91-A983-BFEDB34540D2}"/>
                </a:ext>
              </a:extLst>
            </p:cNvPr>
            <p:cNvSpPr txBox="1"/>
            <p:nvPr/>
          </p:nvSpPr>
          <p:spPr>
            <a:xfrm>
              <a:off x="53337" y="596387"/>
              <a:ext cx="1977541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Budget FY 2018-19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B3BD1D-07D5-4B7D-A446-6BC4D723E02E}"/>
              </a:ext>
            </a:extLst>
          </p:cNvPr>
          <p:cNvGrpSpPr/>
          <p:nvPr/>
        </p:nvGrpSpPr>
        <p:grpSpPr>
          <a:xfrm>
            <a:off x="1375794" y="402672"/>
            <a:ext cx="6396366" cy="5645790"/>
            <a:chOff x="2331746" y="802979"/>
            <a:chExt cx="5847029" cy="5206164"/>
          </a:xfrm>
        </p:grpSpPr>
        <p:graphicFrame>
          <p:nvGraphicFramePr>
            <p:cNvPr id="273" name="Chart 272">
              <a:extLst>
                <a:ext uri="{FF2B5EF4-FFF2-40B4-BE49-F238E27FC236}">
                  <a16:creationId xmlns:a16="http://schemas.microsoft.com/office/drawing/2014/main" id="{D2E0CAA9-28D9-4444-AD33-F350896E36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5754852"/>
                </p:ext>
              </p:extLst>
            </p:nvPr>
          </p:nvGraphicFramePr>
          <p:xfrm>
            <a:off x="2331746" y="802979"/>
            <a:ext cx="4572501" cy="52061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3ECE88AA-B202-41F0-ABB5-5D0CAA6EA9EC}"/>
                </a:ext>
              </a:extLst>
            </p:cNvPr>
            <p:cNvCxnSpPr>
              <a:cxnSpLocks/>
            </p:cNvCxnSpPr>
            <p:nvPr/>
          </p:nvCxnSpPr>
          <p:spPr>
            <a:xfrm>
              <a:off x="4151733" y="3387828"/>
              <a:ext cx="1768840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2EEDCC-5EE6-4BE3-B1E1-BBBE662ADFC5}"/>
                </a:ext>
              </a:extLst>
            </p:cNvPr>
            <p:cNvGrpSpPr/>
            <p:nvPr/>
          </p:nvGrpSpPr>
          <p:grpSpPr>
            <a:xfrm>
              <a:off x="5690822" y="1307373"/>
              <a:ext cx="1301636" cy="4354528"/>
              <a:chOff x="5690822" y="1307373"/>
              <a:chExt cx="1301636" cy="4354528"/>
            </a:xfrm>
          </p:grpSpPr>
          <p:grpSp>
            <p:nvGrpSpPr>
              <p:cNvPr id="528" name="Group 527">
                <a:extLst>
                  <a:ext uri="{FF2B5EF4-FFF2-40B4-BE49-F238E27FC236}">
                    <a16:creationId xmlns:a16="http://schemas.microsoft.com/office/drawing/2014/main" id="{C2ACB3B5-57FE-467C-B7FE-E8452F2B033C}"/>
                  </a:ext>
                </a:extLst>
              </p:cNvPr>
              <p:cNvGrpSpPr/>
              <p:nvPr/>
            </p:nvGrpSpPr>
            <p:grpSpPr>
              <a:xfrm>
                <a:off x="5690822" y="1307373"/>
                <a:ext cx="1301636" cy="248828"/>
                <a:chOff x="6591300" y="1094763"/>
                <a:chExt cx="1301636" cy="248828"/>
              </a:xfrm>
            </p:grpSpPr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BB47A6DF-1847-432B-8D95-D25A6BC11F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0950" y="1343591"/>
                  <a:ext cx="291986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6F992BED-D4C6-49A3-92E5-CBCB5CB2D7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2599" y="1094763"/>
                  <a:ext cx="0" cy="248536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65546C43-1C7F-4248-B78C-0ED6D700DD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1300" y="1095939"/>
                  <a:ext cx="1010554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9" name="Group 528">
                <a:extLst>
                  <a:ext uri="{FF2B5EF4-FFF2-40B4-BE49-F238E27FC236}">
                    <a16:creationId xmlns:a16="http://schemas.microsoft.com/office/drawing/2014/main" id="{BD24E415-AD4F-40BE-89B2-2D3B4DC550D5}"/>
                  </a:ext>
                </a:extLst>
              </p:cNvPr>
              <p:cNvGrpSpPr/>
              <p:nvPr/>
            </p:nvGrpSpPr>
            <p:grpSpPr>
              <a:xfrm>
                <a:off x="5690822" y="1516085"/>
                <a:ext cx="1293016" cy="459187"/>
                <a:chOff x="6616233" y="1311218"/>
                <a:chExt cx="1083536" cy="443683"/>
              </a:xfrm>
            </p:grpSpPr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66BF22D7-5407-4419-8095-5A372248A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279794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293698EE-15F9-4F43-94F2-02B46A0E34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8206" y="1313519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06FB2EA9-0CA1-46C3-8DC4-3D6FD51556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16233" y="1311218"/>
                  <a:ext cx="802937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" name="Group 529">
                <a:extLst>
                  <a:ext uri="{FF2B5EF4-FFF2-40B4-BE49-F238E27FC236}">
                    <a16:creationId xmlns:a16="http://schemas.microsoft.com/office/drawing/2014/main" id="{9E7D1A3D-2F3F-4AEF-84E7-D012876CEE7E}"/>
                  </a:ext>
                </a:extLst>
              </p:cNvPr>
              <p:cNvGrpSpPr/>
              <p:nvPr/>
            </p:nvGrpSpPr>
            <p:grpSpPr>
              <a:xfrm>
                <a:off x="5690822" y="1678098"/>
                <a:ext cx="1297780" cy="694351"/>
                <a:chOff x="6589823" y="1311218"/>
                <a:chExt cx="1227635" cy="443164"/>
              </a:xfrm>
            </p:grpSpPr>
            <p:cxnSp>
              <p:nvCxnSpPr>
                <p:cNvPr id="563" name="Straight Connector 562">
                  <a:extLst>
                    <a:ext uri="{FF2B5EF4-FFF2-40B4-BE49-F238E27FC236}">
                      <a16:creationId xmlns:a16="http://schemas.microsoft.com/office/drawing/2014/main" id="{5D24F832-423C-40D1-A7E3-085C5F6204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397483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252A0014-A03D-4639-8ADB-7686A56A3A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6" y="1312738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0AF9EC19-33D6-4919-9E57-A1EDF0827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89823" y="1311218"/>
                  <a:ext cx="831968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C0698251-BFFC-4FD8-8995-C06AD99ED392}"/>
                  </a:ext>
                </a:extLst>
              </p:cNvPr>
              <p:cNvGrpSpPr/>
              <p:nvPr/>
            </p:nvGrpSpPr>
            <p:grpSpPr>
              <a:xfrm>
                <a:off x="5690822" y="1769706"/>
                <a:ext cx="1288255" cy="1018863"/>
                <a:chOff x="6597969" y="1311218"/>
                <a:chExt cx="1373663" cy="443164"/>
              </a:xfrm>
            </p:grpSpPr>
            <p:cxnSp>
              <p:nvCxnSpPr>
                <p:cNvPr id="560" name="Straight Connector 559">
                  <a:extLst>
                    <a:ext uri="{FF2B5EF4-FFF2-40B4-BE49-F238E27FC236}">
                      <a16:creationId xmlns:a16="http://schemas.microsoft.com/office/drawing/2014/main" id="{C377FDD3-CE6A-4E87-BD87-6BA13C3F4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551657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>
                  <a:extLst>
                    <a:ext uri="{FF2B5EF4-FFF2-40B4-BE49-F238E27FC236}">
                      <a16:creationId xmlns:a16="http://schemas.microsoft.com/office/drawing/2014/main" id="{E28E9C09-07E4-4BC4-A584-F8461450EB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6" y="1312254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>
                  <a:extLst>
                    <a:ext uri="{FF2B5EF4-FFF2-40B4-BE49-F238E27FC236}">
                      <a16:creationId xmlns:a16="http://schemas.microsoft.com/office/drawing/2014/main" id="{615D9B97-BDFE-413F-B848-AEA3F83C23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7969" y="1311218"/>
                  <a:ext cx="822960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CFFD3692-B26F-4995-8309-1B2A680E1C80}"/>
                  </a:ext>
                </a:extLst>
              </p:cNvPr>
              <p:cNvGrpSpPr/>
              <p:nvPr/>
            </p:nvGrpSpPr>
            <p:grpSpPr>
              <a:xfrm>
                <a:off x="5690822" y="1878860"/>
                <a:ext cx="1295399" cy="1320505"/>
                <a:chOff x="6599780" y="1311218"/>
                <a:chExt cx="1579543" cy="443164"/>
              </a:xfrm>
            </p:grpSpPr>
            <p:cxnSp>
              <p:nvCxnSpPr>
                <p:cNvPr id="557" name="Straight Connector 556">
                  <a:extLst>
                    <a:ext uri="{FF2B5EF4-FFF2-40B4-BE49-F238E27FC236}">
                      <a16:creationId xmlns:a16="http://schemas.microsoft.com/office/drawing/2014/main" id="{16E37555-A10D-4D90-AF50-C209292B03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6" y="1754382"/>
                  <a:ext cx="759347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557">
                  <a:extLst>
                    <a:ext uri="{FF2B5EF4-FFF2-40B4-BE49-F238E27FC236}">
                      <a16:creationId xmlns:a16="http://schemas.microsoft.com/office/drawing/2014/main" id="{D9302DB3-A33C-4187-B533-4FB9EF7FB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6" y="1312017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Straight Connector 558">
                  <a:extLst>
                    <a:ext uri="{FF2B5EF4-FFF2-40B4-BE49-F238E27FC236}">
                      <a16:creationId xmlns:a16="http://schemas.microsoft.com/office/drawing/2014/main" id="{CAD8EB67-59F3-4EF6-B73C-BB783D70B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9780" y="1311218"/>
                  <a:ext cx="822959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A726E369-9798-469A-83CD-D960B34FA6B8}"/>
                  </a:ext>
                </a:extLst>
              </p:cNvPr>
              <p:cNvGrpSpPr/>
              <p:nvPr/>
            </p:nvGrpSpPr>
            <p:grpSpPr>
              <a:xfrm>
                <a:off x="5690822" y="2026021"/>
                <a:ext cx="1295400" cy="1595344"/>
                <a:chOff x="6598890" y="1311878"/>
                <a:chExt cx="1821524" cy="442504"/>
              </a:xfrm>
            </p:grpSpPr>
            <p:cxnSp>
              <p:nvCxnSpPr>
                <p:cNvPr id="554" name="Straight Connector 553">
                  <a:extLst>
                    <a:ext uri="{FF2B5EF4-FFF2-40B4-BE49-F238E27FC236}">
                      <a16:creationId xmlns:a16="http://schemas.microsoft.com/office/drawing/2014/main" id="{E16718CF-2120-432D-9F22-4E6456799C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6" y="1754382"/>
                  <a:ext cx="1000438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>
                  <a:extLst>
                    <a:ext uri="{FF2B5EF4-FFF2-40B4-BE49-F238E27FC236}">
                      <a16:creationId xmlns:a16="http://schemas.microsoft.com/office/drawing/2014/main" id="{AFF71033-6B25-4DC4-AA46-E519CCE8CD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8849" y="1312538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555">
                  <a:extLst>
                    <a:ext uri="{FF2B5EF4-FFF2-40B4-BE49-F238E27FC236}">
                      <a16:creationId xmlns:a16="http://schemas.microsoft.com/office/drawing/2014/main" id="{83E4FD70-1736-4781-9946-002F24C06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8890" y="1311878"/>
                  <a:ext cx="822959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BD8DD466-5D50-4396-89CE-254A2384FB10}"/>
                  </a:ext>
                </a:extLst>
              </p:cNvPr>
              <p:cNvGrpSpPr/>
              <p:nvPr/>
            </p:nvGrpSpPr>
            <p:grpSpPr>
              <a:xfrm>
                <a:off x="5690822" y="2237952"/>
                <a:ext cx="1276351" cy="1787770"/>
                <a:chOff x="6605586" y="1311218"/>
                <a:chExt cx="2087451" cy="443164"/>
              </a:xfrm>
            </p:grpSpPr>
            <p:cxnSp>
              <p:nvCxnSpPr>
                <p:cNvPr id="551" name="Straight Connector 550">
                  <a:extLst>
                    <a:ext uri="{FF2B5EF4-FFF2-40B4-BE49-F238E27FC236}">
                      <a16:creationId xmlns:a16="http://schemas.microsoft.com/office/drawing/2014/main" id="{34026C16-2E92-4F0F-93DA-FE8EB039D2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1273062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>
                  <a:extLst>
                    <a:ext uri="{FF2B5EF4-FFF2-40B4-BE49-F238E27FC236}">
                      <a16:creationId xmlns:a16="http://schemas.microsoft.com/office/drawing/2014/main" id="{3BBB9E20-E54E-4AC8-8FE3-99AE2BCF8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6" y="1311218"/>
                  <a:ext cx="0" cy="443051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>
                  <a:extLst>
                    <a:ext uri="{FF2B5EF4-FFF2-40B4-BE49-F238E27FC236}">
                      <a16:creationId xmlns:a16="http://schemas.microsoft.com/office/drawing/2014/main" id="{CD61B657-5CBD-4643-8D17-59441B28CA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5586" y="1311218"/>
                  <a:ext cx="811533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00852016-5A5B-4CDC-AD4A-5BF17128DDF3}"/>
                  </a:ext>
                </a:extLst>
              </p:cNvPr>
              <p:cNvGrpSpPr/>
              <p:nvPr/>
            </p:nvGrpSpPr>
            <p:grpSpPr>
              <a:xfrm>
                <a:off x="5690822" y="2999948"/>
                <a:ext cx="1286667" cy="1434894"/>
                <a:chOff x="6600885" y="1311217"/>
                <a:chExt cx="2540550" cy="443224"/>
              </a:xfrm>
            </p:grpSpPr>
            <p:cxnSp>
              <p:nvCxnSpPr>
                <p:cNvPr id="548" name="Straight Connector 547">
                  <a:extLst>
                    <a:ext uri="{FF2B5EF4-FFF2-40B4-BE49-F238E27FC236}">
                      <a16:creationId xmlns:a16="http://schemas.microsoft.com/office/drawing/2014/main" id="{81FC3ADC-1E43-4D18-A0C0-283EC6BDB3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1721460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9FA7D254-BAD3-4653-9830-022D47CB7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6898" y="1311218"/>
                  <a:ext cx="0" cy="443223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1786C88E-2917-4247-B476-FAE8B44DB6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0885" y="1311217"/>
                  <a:ext cx="822960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0CD949A7-5938-412D-B938-A52021D8F9C4}"/>
                  </a:ext>
                </a:extLst>
              </p:cNvPr>
              <p:cNvGrpSpPr/>
              <p:nvPr/>
            </p:nvGrpSpPr>
            <p:grpSpPr>
              <a:xfrm>
                <a:off x="5690822" y="3534989"/>
                <a:ext cx="1273967" cy="1323940"/>
                <a:chOff x="6599641" y="1310811"/>
                <a:chExt cx="3180777" cy="444681"/>
              </a:xfrm>
            </p:grpSpPr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683048B8-DFF4-4F53-8C2F-EA0EC12DBE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6" y="1754382"/>
                  <a:ext cx="2360442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E29E382E-C2EC-4F42-8BA7-4362B5BA24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5" y="1310811"/>
                  <a:ext cx="0" cy="444681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id="{0C926568-CE3B-4EA6-8ED6-775DA503F7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9641" y="1311218"/>
                  <a:ext cx="822716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F7F01685-51FA-438A-B120-8BC0685AA003}"/>
                  </a:ext>
                </a:extLst>
              </p:cNvPr>
              <p:cNvGrpSpPr/>
              <p:nvPr/>
            </p:nvGrpSpPr>
            <p:grpSpPr>
              <a:xfrm>
                <a:off x="5690822" y="3812759"/>
                <a:ext cx="1293811" cy="1445994"/>
                <a:chOff x="6605586" y="1311218"/>
                <a:chExt cx="4344834" cy="443401"/>
              </a:xfrm>
            </p:grpSpPr>
            <p:cxnSp>
              <p:nvCxnSpPr>
                <p:cNvPr id="542" name="Straight Connector 541">
                  <a:extLst>
                    <a:ext uri="{FF2B5EF4-FFF2-40B4-BE49-F238E27FC236}">
                      <a16:creationId xmlns:a16="http://schemas.microsoft.com/office/drawing/2014/main" id="{47BBA72E-A544-4144-889D-17B526BF8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5" y="1754382"/>
                  <a:ext cx="3530445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Straight Connector 542">
                  <a:extLst>
                    <a:ext uri="{FF2B5EF4-FFF2-40B4-BE49-F238E27FC236}">
                      <a16:creationId xmlns:a16="http://schemas.microsoft.com/office/drawing/2014/main" id="{2753179A-ED58-46B6-986F-0E9734C08C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4199" y="1311218"/>
                  <a:ext cx="0" cy="443401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836908CA-6AF4-417D-90D6-91004B47CC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5586" y="1311218"/>
                  <a:ext cx="810692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7D4510B8-1BCB-4373-B925-44C5A633E371}"/>
                  </a:ext>
                </a:extLst>
              </p:cNvPr>
              <p:cNvGrpSpPr/>
              <p:nvPr/>
            </p:nvGrpSpPr>
            <p:grpSpPr>
              <a:xfrm>
                <a:off x="5690822" y="5120547"/>
                <a:ext cx="1296350" cy="541354"/>
                <a:chOff x="6605586" y="1311218"/>
                <a:chExt cx="5545560" cy="443332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0F7F81B0-7FCB-4271-9BEA-5C5B9D3258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9973" y="1754382"/>
                  <a:ext cx="4731173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AF7CDA70-4D69-499F-A7B7-E99BEDAAEF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2197" y="1313168"/>
                  <a:ext cx="0" cy="441382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105AF7C2-72BA-41F0-93AA-CE3360FACD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5586" y="1311218"/>
                  <a:ext cx="822960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1A1CF389-780D-47F9-9E2D-AF1C20513272}"/>
                </a:ext>
              </a:extLst>
            </p:cNvPr>
            <p:cNvGrpSpPr/>
            <p:nvPr/>
          </p:nvGrpSpPr>
          <p:grpSpPr>
            <a:xfrm>
              <a:off x="6946765" y="1396920"/>
              <a:ext cx="1232010" cy="4426470"/>
              <a:chOff x="6882381" y="1229280"/>
              <a:chExt cx="1232010" cy="4426470"/>
            </a:xfrm>
          </p:grpSpPr>
          <p:grpSp>
            <p:nvGrpSpPr>
              <p:cNvPr id="452" name="Group 451">
                <a:extLst>
                  <a:ext uri="{FF2B5EF4-FFF2-40B4-BE49-F238E27FC236}">
                    <a16:creationId xmlns:a16="http://schemas.microsoft.com/office/drawing/2014/main" id="{1BFED839-F801-427C-92C6-16811F1E25CA}"/>
                  </a:ext>
                </a:extLst>
              </p:cNvPr>
              <p:cNvGrpSpPr/>
              <p:nvPr/>
            </p:nvGrpSpPr>
            <p:grpSpPr>
              <a:xfrm>
                <a:off x="6882381" y="1229280"/>
                <a:ext cx="1155811" cy="4426470"/>
                <a:chOff x="7816735" y="1184310"/>
                <a:chExt cx="1155811" cy="4426470"/>
              </a:xfrm>
            </p:grpSpPr>
            <p:sp>
              <p:nvSpPr>
                <p:cNvPr id="517" name="Rectangle: Rounded Corners 516">
                  <a:extLst>
                    <a:ext uri="{FF2B5EF4-FFF2-40B4-BE49-F238E27FC236}">
                      <a16:creationId xmlns:a16="http://schemas.microsoft.com/office/drawing/2014/main" id="{AA709C78-A51A-4FBE-BD04-D378B362734C}"/>
                    </a:ext>
                  </a:extLst>
                </p:cNvPr>
                <p:cNvSpPr/>
                <p:nvPr/>
              </p:nvSpPr>
              <p:spPr>
                <a:xfrm>
                  <a:off x="7816735" y="1595101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60BDC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: Rounded Corners 517">
                  <a:extLst>
                    <a:ext uri="{FF2B5EF4-FFF2-40B4-BE49-F238E27FC236}">
                      <a16:creationId xmlns:a16="http://schemas.microsoft.com/office/drawing/2014/main" id="{19C0AE2D-3F85-4CAD-BB82-60C7475E8801}"/>
                    </a:ext>
                  </a:extLst>
                </p:cNvPr>
                <p:cNvSpPr/>
                <p:nvPr/>
              </p:nvSpPr>
              <p:spPr>
                <a:xfrm>
                  <a:off x="7816735" y="2005892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98F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: Rounded Corners 518">
                  <a:extLst>
                    <a:ext uri="{FF2B5EF4-FFF2-40B4-BE49-F238E27FC236}">
                      <a16:creationId xmlns:a16="http://schemas.microsoft.com/office/drawing/2014/main" id="{A1144E7B-288A-4858-8B47-3EDB6A08241C}"/>
                    </a:ext>
                  </a:extLst>
                </p:cNvPr>
                <p:cNvSpPr/>
                <p:nvPr/>
              </p:nvSpPr>
              <p:spPr>
                <a:xfrm>
                  <a:off x="7816735" y="2416683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43AFB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: Rounded Corners 519">
                  <a:extLst>
                    <a:ext uri="{FF2B5EF4-FFF2-40B4-BE49-F238E27FC236}">
                      <a16:creationId xmlns:a16="http://schemas.microsoft.com/office/drawing/2014/main" id="{138535BC-C832-4E31-A240-10A684255817}"/>
                    </a:ext>
                  </a:extLst>
                </p:cNvPr>
                <p:cNvSpPr/>
                <p:nvPr/>
              </p:nvSpPr>
              <p:spPr>
                <a:xfrm>
                  <a:off x="7816735" y="2827474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89D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: Rounded Corners 520">
                  <a:extLst>
                    <a:ext uri="{FF2B5EF4-FFF2-40B4-BE49-F238E27FC236}">
                      <a16:creationId xmlns:a16="http://schemas.microsoft.com/office/drawing/2014/main" id="{2FC403DA-AC82-4DAE-9F67-48E7050A549B}"/>
                    </a:ext>
                  </a:extLst>
                </p:cNvPr>
                <p:cNvSpPr/>
                <p:nvPr/>
              </p:nvSpPr>
              <p:spPr>
                <a:xfrm>
                  <a:off x="7816735" y="3238265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39969D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: Rounded Corners 521">
                  <a:extLst>
                    <a:ext uri="{FF2B5EF4-FFF2-40B4-BE49-F238E27FC236}">
                      <a16:creationId xmlns:a16="http://schemas.microsoft.com/office/drawing/2014/main" id="{F8644AB8-A568-4DE9-8B90-EE984D1A130A}"/>
                    </a:ext>
                  </a:extLst>
                </p:cNvPr>
                <p:cNvSpPr/>
                <p:nvPr/>
              </p:nvSpPr>
              <p:spPr>
                <a:xfrm>
                  <a:off x="7816735" y="3639706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79C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3" name="Rectangle: Rounded Corners 522">
                  <a:extLst>
                    <a:ext uri="{FF2B5EF4-FFF2-40B4-BE49-F238E27FC236}">
                      <a16:creationId xmlns:a16="http://schemas.microsoft.com/office/drawing/2014/main" id="{AD23FCA0-881D-4BE4-B84B-AB6B025DB3E7}"/>
                    </a:ext>
                  </a:extLst>
                </p:cNvPr>
                <p:cNvSpPr/>
                <p:nvPr/>
              </p:nvSpPr>
              <p:spPr>
                <a:xfrm>
                  <a:off x="7816735" y="4059847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33878D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: Rounded Corners 523">
                  <a:extLst>
                    <a:ext uri="{FF2B5EF4-FFF2-40B4-BE49-F238E27FC236}">
                      <a16:creationId xmlns:a16="http://schemas.microsoft.com/office/drawing/2014/main" id="{FB7BF145-A4BE-4067-BF1C-BA3F64FF5F2A}"/>
                    </a:ext>
                  </a:extLst>
                </p:cNvPr>
                <p:cNvSpPr/>
                <p:nvPr/>
              </p:nvSpPr>
              <p:spPr>
                <a:xfrm>
                  <a:off x="7816735" y="4470638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64A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: Rounded Corners 524">
                  <a:extLst>
                    <a:ext uri="{FF2B5EF4-FFF2-40B4-BE49-F238E27FC236}">
                      <a16:creationId xmlns:a16="http://schemas.microsoft.com/office/drawing/2014/main" id="{1189A59A-693E-4F71-A43E-EC694DB7B4EE}"/>
                    </a:ext>
                  </a:extLst>
                </p:cNvPr>
                <p:cNvSpPr/>
                <p:nvPr/>
              </p:nvSpPr>
              <p:spPr>
                <a:xfrm>
                  <a:off x="7816735" y="4881429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2A6E7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: Rounded Corners 525">
                  <a:extLst>
                    <a:ext uri="{FF2B5EF4-FFF2-40B4-BE49-F238E27FC236}">
                      <a16:creationId xmlns:a16="http://schemas.microsoft.com/office/drawing/2014/main" id="{998FC9BA-763F-42A2-8B50-D65F46554C4C}"/>
                    </a:ext>
                  </a:extLst>
                </p:cNvPr>
                <p:cNvSpPr/>
                <p:nvPr/>
              </p:nvSpPr>
              <p:spPr>
                <a:xfrm>
                  <a:off x="7816735" y="5292216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00599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: Rounded Corners 526">
                  <a:extLst>
                    <a:ext uri="{FF2B5EF4-FFF2-40B4-BE49-F238E27FC236}">
                      <a16:creationId xmlns:a16="http://schemas.microsoft.com/office/drawing/2014/main" id="{37D4E388-9FB5-4131-9599-AC9E7F4F2B27}"/>
                    </a:ext>
                  </a:extLst>
                </p:cNvPr>
                <p:cNvSpPr/>
                <p:nvPr/>
              </p:nvSpPr>
              <p:spPr>
                <a:xfrm>
                  <a:off x="7816735" y="1184310"/>
                  <a:ext cx="1155811" cy="318564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1DA9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4B724320-F58E-4243-BF65-5A61B7F4CFCF}"/>
                  </a:ext>
                </a:extLst>
              </p:cNvPr>
              <p:cNvGrpSpPr/>
              <p:nvPr/>
            </p:nvGrpSpPr>
            <p:grpSpPr>
              <a:xfrm>
                <a:off x="6959406" y="1273146"/>
                <a:ext cx="1154985" cy="4338738"/>
                <a:chOff x="7734106" y="1228176"/>
                <a:chExt cx="1154985" cy="4338738"/>
              </a:xfrm>
            </p:grpSpPr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id="{697379C2-D08A-46C4-809B-EEDFDFEBDD8B}"/>
                    </a:ext>
                  </a:extLst>
                </p:cNvPr>
                <p:cNvSpPr txBox="1"/>
                <p:nvPr/>
              </p:nvSpPr>
              <p:spPr>
                <a:xfrm>
                  <a:off x="7971097" y="1228176"/>
                  <a:ext cx="421910" cy="2308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fld id="{7103AD15-81E4-43CA-83E2-701330AEEA36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FAA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6B3D918D-F183-4903-9070-AF4600C7AB2B}"/>
                    </a:ext>
                  </a:extLst>
                </p:cNvPr>
                <p:cNvSpPr/>
                <p:nvPr/>
              </p:nvSpPr>
              <p:spPr>
                <a:xfrm>
                  <a:off x="7971098" y="1569717"/>
                  <a:ext cx="693880" cy="3693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fld id="{C8E9A4E4-F5B0-4E39-9277-F5072E69F7CA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District Specific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7DD78BBB-17C0-48DA-8F96-B14A468BABBE}"/>
                    </a:ext>
                  </a:extLst>
                </p:cNvPr>
                <p:cNvSpPr/>
                <p:nvPr/>
              </p:nvSpPr>
              <p:spPr>
                <a:xfrm>
                  <a:off x="7971098" y="1980508"/>
                  <a:ext cx="826388" cy="3693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Whole Person Care </a:t>
                  </a:r>
                </a:p>
              </p:txBody>
            </p:sp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id="{7E96F575-9DC6-4CDB-A970-464E33F4839B}"/>
                    </a:ext>
                  </a:extLst>
                </p:cNvPr>
                <p:cNvSpPr/>
                <p:nvPr/>
              </p:nvSpPr>
              <p:spPr>
                <a:xfrm>
                  <a:off x="7971097" y="2391299"/>
                  <a:ext cx="917994" cy="3693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Fire Engine Replacement </a:t>
                  </a:r>
                </a:p>
              </p:txBody>
            </p:sp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F0F2E07D-CE31-4559-9E66-03DF0B18D0C0}"/>
                    </a:ext>
                  </a:extLst>
                </p:cNvPr>
                <p:cNvSpPr/>
                <p:nvPr/>
              </p:nvSpPr>
              <p:spPr>
                <a:xfrm>
                  <a:off x="7971097" y="2871340"/>
                  <a:ext cx="537327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49F3915E-29C9-47FF-A703-951033950D3B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Big Lift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B6AEF52B-2473-4023-90A0-582551A1EC32}"/>
                    </a:ext>
                  </a:extLst>
                </p:cNvPr>
                <p:cNvSpPr/>
                <p:nvPr/>
              </p:nvSpPr>
              <p:spPr>
                <a:xfrm>
                  <a:off x="7971097" y="3282131"/>
                  <a:ext cx="742511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E0849D1A-3C51-4E2B-9381-4FAC8BE733A4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SamTrans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4C7F4772-E689-4E41-9086-897BF1497A18}"/>
                    </a:ext>
                  </a:extLst>
                </p:cNvPr>
                <p:cNvSpPr/>
                <p:nvPr/>
              </p:nvSpPr>
              <p:spPr>
                <a:xfrm>
                  <a:off x="7971097" y="3701909"/>
                  <a:ext cx="526348" cy="212858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Capital </a:t>
                  </a:r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052006BB-489E-49AD-BEE1-3EB35EEBD0B8}"/>
                    </a:ext>
                  </a:extLst>
                </p:cNvPr>
                <p:cNvSpPr/>
                <p:nvPr/>
              </p:nvSpPr>
              <p:spPr>
                <a:xfrm>
                  <a:off x="7971097" y="4103713"/>
                  <a:ext cx="607859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85053484-2477-4FAF-A841-732AC8297E40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Housing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666019BD-0254-4317-8638-13867A9CEC25}"/>
                    </a:ext>
                  </a:extLst>
                </p:cNvPr>
                <p:cNvSpPr/>
                <p:nvPr/>
              </p:nvSpPr>
              <p:spPr>
                <a:xfrm>
                  <a:off x="7971097" y="4514504"/>
                  <a:ext cx="377026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E467E10C-206C-491F-971D-7AE457F1911B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ISD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F9990790-834F-471F-B616-A48312BA2AE5}"/>
                    </a:ext>
                  </a:extLst>
                </p:cNvPr>
                <p:cNvSpPr/>
                <p:nvPr/>
              </p:nvSpPr>
              <p:spPr>
                <a:xfrm>
                  <a:off x="7971097" y="4925295"/>
                  <a:ext cx="479618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6864EB40-5E0C-48AC-BB64-E328112846C0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Parks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88571942-E3F0-4122-B38B-AED9ECBA0219}"/>
                    </a:ext>
                  </a:extLst>
                </p:cNvPr>
                <p:cNvSpPr/>
                <p:nvPr/>
              </p:nvSpPr>
              <p:spPr>
                <a:xfrm>
                  <a:off x="7971097" y="5336082"/>
                  <a:ext cx="620683" cy="230832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fld id="{0A940EC3-1A08-4A2B-ABC6-06E97FEC26DF}" type="SERIESNAME">
                    <a:rPr lang="en-US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pPr/>
                    <a:t>Ongoing</a:t>
                  </a:fld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5" name="Graphic 191">
                  <a:extLst>
                    <a:ext uri="{FF2B5EF4-FFF2-40B4-BE49-F238E27FC236}">
                      <a16:creationId xmlns:a16="http://schemas.microsoft.com/office/drawing/2014/main" id="{CDD311A8-A5B2-40D3-8BE7-186563CFB4C0}"/>
                    </a:ext>
                  </a:extLst>
                </p:cNvPr>
                <p:cNvSpPr/>
                <p:nvPr/>
              </p:nvSpPr>
              <p:spPr>
                <a:xfrm>
                  <a:off x="7734106" y="4147036"/>
                  <a:ext cx="236353" cy="151763"/>
                </a:xfrm>
                <a:custGeom>
                  <a:avLst/>
                  <a:gdLst>
                    <a:gd name="connsiteX0" fmla="*/ 558756 w 904875"/>
                    <a:gd name="connsiteY0" fmla="*/ 215941 h 581025"/>
                    <a:gd name="connsiteX1" fmla="*/ 558756 w 904875"/>
                    <a:gd name="connsiteY1" fmla="*/ 109595 h 581025"/>
                    <a:gd name="connsiteX2" fmla="*/ 577453 w 904875"/>
                    <a:gd name="connsiteY2" fmla="*/ 109595 h 581025"/>
                    <a:gd name="connsiteX3" fmla="*/ 577453 w 904875"/>
                    <a:gd name="connsiteY3" fmla="*/ 86611 h 581025"/>
                    <a:gd name="connsiteX4" fmla="*/ 471497 w 904875"/>
                    <a:gd name="connsiteY4" fmla="*/ 86611 h 581025"/>
                    <a:gd name="connsiteX5" fmla="*/ 471497 w 904875"/>
                    <a:gd name="connsiteY5" fmla="*/ 109985 h 581025"/>
                    <a:gd name="connsiteX6" fmla="*/ 492109 w 904875"/>
                    <a:gd name="connsiteY6" fmla="*/ 109985 h 581025"/>
                    <a:gd name="connsiteX7" fmla="*/ 492566 w 904875"/>
                    <a:gd name="connsiteY7" fmla="*/ 149161 h 581025"/>
                    <a:gd name="connsiteX8" fmla="*/ 351511 w 904875"/>
                    <a:gd name="connsiteY8" fmla="*/ 7144 h 581025"/>
                    <a:gd name="connsiteX9" fmla="*/ 7144 w 904875"/>
                    <a:gd name="connsiteY9" fmla="*/ 360864 h 581025"/>
                    <a:gd name="connsiteX10" fmla="*/ 91288 w 904875"/>
                    <a:gd name="connsiteY10" fmla="*/ 360864 h 581025"/>
                    <a:gd name="connsiteX11" fmla="*/ 91288 w 904875"/>
                    <a:gd name="connsiteY11" fmla="*/ 578996 h 581025"/>
                    <a:gd name="connsiteX12" fmla="*/ 385791 w 904875"/>
                    <a:gd name="connsiteY12" fmla="*/ 578996 h 581025"/>
                    <a:gd name="connsiteX13" fmla="*/ 385791 w 904875"/>
                    <a:gd name="connsiteY13" fmla="*/ 404498 h 581025"/>
                    <a:gd name="connsiteX14" fmla="*/ 507340 w 904875"/>
                    <a:gd name="connsiteY14" fmla="*/ 404498 h 581025"/>
                    <a:gd name="connsiteX15" fmla="*/ 507340 w 904875"/>
                    <a:gd name="connsiteY15" fmla="*/ 578996 h 581025"/>
                    <a:gd name="connsiteX16" fmla="*/ 610172 w 904875"/>
                    <a:gd name="connsiteY16" fmla="*/ 578996 h 581025"/>
                    <a:gd name="connsiteX17" fmla="*/ 610172 w 904875"/>
                    <a:gd name="connsiteY17" fmla="*/ 360864 h 581025"/>
                    <a:gd name="connsiteX18" fmla="*/ 695887 w 904875"/>
                    <a:gd name="connsiteY18" fmla="*/ 360864 h 581025"/>
                    <a:gd name="connsiteX19" fmla="*/ 558756 w 904875"/>
                    <a:gd name="connsiteY19" fmla="*/ 215941 h 581025"/>
                    <a:gd name="connsiteX20" fmla="*/ 290741 w 904875"/>
                    <a:gd name="connsiteY20" fmla="*/ 466039 h 581025"/>
                    <a:gd name="connsiteX21" fmla="*/ 201930 w 904875"/>
                    <a:gd name="connsiteY21" fmla="*/ 466039 h 581025"/>
                    <a:gd name="connsiteX22" fmla="*/ 201930 w 904875"/>
                    <a:gd name="connsiteY22" fmla="*/ 363188 h 581025"/>
                    <a:gd name="connsiteX23" fmla="*/ 290741 w 904875"/>
                    <a:gd name="connsiteY23" fmla="*/ 363188 h 581025"/>
                    <a:gd name="connsiteX24" fmla="*/ 290741 w 904875"/>
                    <a:gd name="connsiteY24" fmla="*/ 466039 h 581025"/>
                    <a:gd name="connsiteX25" fmla="*/ 733663 w 904875"/>
                    <a:gd name="connsiteY25" fmla="*/ 191405 h 581025"/>
                    <a:gd name="connsiteX26" fmla="*/ 656539 w 904875"/>
                    <a:gd name="connsiteY26" fmla="*/ 284893 h 581025"/>
                    <a:gd name="connsiteX27" fmla="*/ 752380 w 904875"/>
                    <a:gd name="connsiteY27" fmla="*/ 385201 h 581025"/>
                    <a:gd name="connsiteX28" fmla="*/ 634356 w 904875"/>
                    <a:gd name="connsiteY28" fmla="*/ 385401 h 581025"/>
                    <a:gd name="connsiteX29" fmla="*/ 634356 w 904875"/>
                    <a:gd name="connsiteY29" fmla="*/ 578996 h 581025"/>
                    <a:gd name="connsiteX30" fmla="*/ 898217 w 904875"/>
                    <a:gd name="connsiteY30" fmla="*/ 578996 h 581025"/>
                    <a:gd name="connsiteX31" fmla="*/ 898217 w 904875"/>
                    <a:gd name="connsiteY31" fmla="*/ 385401 h 581025"/>
                    <a:gd name="connsiteX32" fmla="*/ 733663 w 904875"/>
                    <a:gd name="connsiteY32" fmla="*/ 191405 h 581025"/>
                    <a:gd name="connsiteX33" fmla="*/ 816655 w 904875"/>
                    <a:gd name="connsiteY33" fmla="*/ 503434 h 581025"/>
                    <a:gd name="connsiteX34" fmla="*/ 768744 w 904875"/>
                    <a:gd name="connsiteY34" fmla="*/ 503434 h 581025"/>
                    <a:gd name="connsiteX35" fmla="*/ 768744 w 904875"/>
                    <a:gd name="connsiteY35" fmla="*/ 433311 h 581025"/>
                    <a:gd name="connsiteX36" fmla="*/ 816655 w 904875"/>
                    <a:gd name="connsiteY36" fmla="*/ 433311 h 581025"/>
                    <a:gd name="connsiteX37" fmla="*/ 816655 w 904875"/>
                    <a:gd name="connsiteY37" fmla="*/ 503434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04875" h="581025">
                      <a:moveTo>
                        <a:pt x="558756" y="215941"/>
                      </a:moveTo>
                      <a:lnTo>
                        <a:pt x="558756" y="109595"/>
                      </a:lnTo>
                      <a:lnTo>
                        <a:pt x="577453" y="109595"/>
                      </a:lnTo>
                      <a:lnTo>
                        <a:pt x="577453" y="86611"/>
                      </a:lnTo>
                      <a:lnTo>
                        <a:pt x="471497" y="86611"/>
                      </a:lnTo>
                      <a:lnTo>
                        <a:pt x="471497" y="109985"/>
                      </a:lnTo>
                      <a:lnTo>
                        <a:pt x="492109" y="109985"/>
                      </a:lnTo>
                      <a:lnTo>
                        <a:pt x="492566" y="149161"/>
                      </a:lnTo>
                      <a:lnTo>
                        <a:pt x="351511" y="7144"/>
                      </a:lnTo>
                      <a:lnTo>
                        <a:pt x="7144" y="360864"/>
                      </a:lnTo>
                      <a:lnTo>
                        <a:pt x="91288" y="360864"/>
                      </a:lnTo>
                      <a:lnTo>
                        <a:pt x="91288" y="578996"/>
                      </a:lnTo>
                      <a:lnTo>
                        <a:pt x="385791" y="578996"/>
                      </a:lnTo>
                      <a:lnTo>
                        <a:pt x="385791" y="404498"/>
                      </a:lnTo>
                      <a:lnTo>
                        <a:pt x="507340" y="404498"/>
                      </a:lnTo>
                      <a:lnTo>
                        <a:pt x="507340" y="578996"/>
                      </a:lnTo>
                      <a:lnTo>
                        <a:pt x="610172" y="578996"/>
                      </a:lnTo>
                      <a:lnTo>
                        <a:pt x="610172" y="360864"/>
                      </a:lnTo>
                      <a:lnTo>
                        <a:pt x="695887" y="360864"/>
                      </a:lnTo>
                      <a:lnTo>
                        <a:pt x="558756" y="215941"/>
                      </a:lnTo>
                      <a:close/>
                      <a:moveTo>
                        <a:pt x="290741" y="466039"/>
                      </a:moveTo>
                      <a:lnTo>
                        <a:pt x="201930" y="466039"/>
                      </a:lnTo>
                      <a:lnTo>
                        <a:pt x="201930" y="363188"/>
                      </a:lnTo>
                      <a:lnTo>
                        <a:pt x="290741" y="363188"/>
                      </a:lnTo>
                      <a:lnTo>
                        <a:pt x="290741" y="466039"/>
                      </a:lnTo>
                      <a:close/>
                      <a:moveTo>
                        <a:pt x="733663" y="191405"/>
                      </a:moveTo>
                      <a:lnTo>
                        <a:pt x="656539" y="284893"/>
                      </a:lnTo>
                      <a:lnTo>
                        <a:pt x="752380" y="385201"/>
                      </a:lnTo>
                      <a:lnTo>
                        <a:pt x="634356" y="385401"/>
                      </a:lnTo>
                      <a:lnTo>
                        <a:pt x="634356" y="578996"/>
                      </a:lnTo>
                      <a:lnTo>
                        <a:pt x="898217" y="578996"/>
                      </a:lnTo>
                      <a:lnTo>
                        <a:pt x="898217" y="385401"/>
                      </a:lnTo>
                      <a:lnTo>
                        <a:pt x="733663" y="191405"/>
                      </a:lnTo>
                      <a:close/>
                      <a:moveTo>
                        <a:pt x="816655" y="503434"/>
                      </a:moveTo>
                      <a:lnTo>
                        <a:pt x="768744" y="503434"/>
                      </a:lnTo>
                      <a:lnTo>
                        <a:pt x="768744" y="433311"/>
                      </a:lnTo>
                      <a:lnTo>
                        <a:pt x="816655" y="433311"/>
                      </a:lnTo>
                      <a:lnTo>
                        <a:pt x="816655" y="50343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66" name="Group 465">
                  <a:extLst>
                    <a:ext uri="{FF2B5EF4-FFF2-40B4-BE49-F238E27FC236}">
                      <a16:creationId xmlns:a16="http://schemas.microsoft.com/office/drawing/2014/main" id="{74F2A642-C54D-4609-9E5E-F59E7EDF1D20}"/>
                    </a:ext>
                  </a:extLst>
                </p:cNvPr>
                <p:cNvGrpSpPr/>
                <p:nvPr/>
              </p:nvGrpSpPr>
              <p:grpSpPr>
                <a:xfrm>
                  <a:off x="7740399" y="4945714"/>
                  <a:ext cx="188540" cy="189745"/>
                  <a:chOff x="4134541" y="2879619"/>
                  <a:chExt cx="855812" cy="861283"/>
                </a:xfrm>
                <a:solidFill>
                  <a:schemeClr val="accent2">
                    <a:lumMod val="75000"/>
                  </a:schemeClr>
                </a:solidFill>
                <a:effectLst/>
              </p:grpSpPr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E3D5CD13-ED16-438F-BCCC-12080716A496}"/>
                      </a:ext>
                    </a:extLst>
                  </p:cNvPr>
                  <p:cNvSpPr/>
                  <p:nvPr/>
                </p:nvSpPr>
                <p:spPr>
                  <a:xfrm>
                    <a:off x="4134541" y="2952603"/>
                    <a:ext cx="609600" cy="609600"/>
                  </a:xfrm>
                  <a:custGeom>
                    <a:avLst/>
                    <a:gdLst>
                      <a:gd name="connsiteX0" fmla="*/ 352615 w 609600"/>
                      <a:gd name="connsiteY0" fmla="*/ 607390 h 609600"/>
                      <a:gd name="connsiteX1" fmla="*/ 352615 w 609600"/>
                      <a:gd name="connsiteY1" fmla="*/ 487037 h 609600"/>
                      <a:gd name="connsiteX2" fmla="*/ 604894 w 609600"/>
                      <a:gd name="connsiteY2" fmla="*/ 395493 h 609600"/>
                      <a:gd name="connsiteX3" fmla="*/ 394671 w 609600"/>
                      <a:gd name="connsiteY3" fmla="*/ 252150 h 609600"/>
                      <a:gd name="connsiteX4" fmla="*/ 483116 w 609600"/>
                      <a:gd name="connsiteY4" fmla="*/ 208892 h 609600"/>
                      <a:gd name="connsiteX5" fmla="*/ 306226 w 609600"/>
                      <a:gd name="connsiteY5" fmla="*/ 7144 h 609600"/>
                      <a:gd name="connsiteX6" fmla="*/ 305844 w 609600"/>
                      <a:gd name="connsiteY6" fmla="*/ 7144 h 609600"/>
                      <a:gd name="connsiteX7" fmla="*/ 128951 w 609600"/>
                      <a:gd name="connsiteY7" fmla="*/ 208892 h 609600"/>
                      <a:gd name="connsiteX8" fmla="*/ 217399 w 609600"/>
                      <a:gd name="connsiteY8" fmla="*/ 252150 h 609600"/>
                      <a:gd name="connsiteX9" fmla="*/ 7144 w 609600"/>
                      <a:gd name="connsiteY9" fmla="*/ 395493 h 609600"/>
                      <a:gd name="connsiteX10" fmla="*/ 259422 w 609600"/>
                      <a:gd name="connsiteY10" fmla="*/ 487037 h 609600"/>
                      <a:gd name="connsiteX11" fmla="*/ 259422 w 609600"/>
                      <a:gd name="connsiteY11" fmla="*/ 607390 h 609600"/>
                      <a:gd name="connsiteX12" fmla="*/ 326147 w 609600"/>
                      <a:gd name="connsiteY12" fmla="*/ 607390 h 609600"/>
                      <a:gd name="connsiteX13" fmla="*/ 352615 w 609600"/>
                      <a:gd name="connsiteY13" fmla="*/ 607390 h 609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9600" h="609600">
                        <a:moveTo>
                          <a:pt x="352615" y="607390"/>
                        </a:moveTo>
                        <a:lnTo>
                          <a:pt x="352615" y="487037"/>
                        </a:lnTo>
                        <a:cubicBezTo>
                          <a:pt x="491813" y="489378"/>
                          <a:pt x="604894" y="395493"/>
                          <a:pt x="604894" y="395493"/>
                        </a:cubicBezTo>
                        <a:cubicBezTo>
                          <a:pt x="454090" y="352203"/>
                          <a:pt x="394671" y="252150"/>
                          <a:pt x="394671" y="252150"/>
                        </a:cubicBezTo>
                        <a:cubicBezTo>
                          <a:pt x="432366" y="243770"/>
                          <a:pt x="483116" y="208892"/>
                          <a:pt x="483116" y="208892"/>
                        </a:cubicBezTo>
                        <a:cubicBezTo>
                          <a:pt x="355491" y="123134"/>
                          <a:pt x="306226" y="7144"/>
                          <a:pt x="306226" y="7144"/>
                        </a:cubicBezTo>
                        <a:lnTo>
                          <a:pt x="305844" y="7144"/>
                        </a:lnTo>
                        <a:cubicBezTo>
                          <a:pt x="305844" y="7144"/>
                          <a:pt x="256548" y="123134"/>
                          <a:pt x="128951" y="208892"/>
                        </a:cubicBezTo>
                        <a:cubicBezTo>
                          <a:pt x="128951" y="208892"/>
                          <a:pt x="179705" y="243770"/>
                          <a:pt x="217399" y="252150"/>
                        </a:cubicBezTo>
                        <a:cubicBezTo>
                          <a:pt x="217399" y="252150"/>
                          <a:pt x="157951" y="352203"/>
                          <a:pt x="7144" y="395493"/>
                        </a:cubicBezTo>
                        <a:cubicBezTo>
                          <a:pt x="7144" y="395493"/>
                          <a:pt x="120256" y="489378"/>
                          <a:pt x="259422" y="487037"/>
                        </a:cubicBezTo>
                        <a:lnTo>
                          <a:pt x="259422" y="607390"/>
                        </a:lnTo>
                        <a:lnTo>
                          <a:pt x="326147" y="607390"/>
                        </a:lnTo>
                        <a:lnTo>
                          <a:pt x="352615" y="60739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9C38FD1C-0909-48F2-AA62-EA90D8754058}"/>
                      </a:ext>
                    </a:extLst>
                  </p:cNvPr>
                  <p:cNvSpPr/>
                  <p:nvPr/>
                </p:nvSpPr>
                <p:spPr>
                  <a:xfrm>
                    <a:off x="4595528" y="2879619"/>
                    <a:ext cx="381000" cy="381000"/>
                  </a:xfrm>
                  <a:custGeom>
                    <a:avLst/>
                    <a:gdLst>
                      <a:gd name="connsiteX0" fmla="*/ 221887 w 381000"/>
                      <a:gd name="connsiteY0" fmla="*/ 380252 h 381000"/>
                      <a:gd name="connsiteX1" fmla="*/ 221887 w 381000"/>
                      <a:gd name="connsiteY1" fmla="*/ 305433 h 381000"/>
                      <a:gd name="connsiteX2" fmla="*/ 378701 w 381000"/>
                      <a:gd name="connsiteY2" fmla="*/ 248514 h 381000"/>
                      <a:gd name="connsiteX3" fmla="*/ 248005 w 381000"/>
                      <a:gd name="connsiteY3" fmla="*/ 159434 h 381000"/>
                      <a:gd name="connsiteX4" fmla="*/ 302998 w 381000"/>
                      <a:gd name="connsiteY4" fmla="*/ 132558 h 381000"/>
                      <a:gd name="connsiteX5" fmla="*/ 193049 w 381000"/>
                      <a:gd name="connsiteY5" fmla="*/ 7144 h 381000"/>
                      <a:gd name="connsiteX6" fmla="*/ 192825 w 381000"/>
                      <a:gd name="connsiteY6" fmla="*/ 7144 h 381000"/>
                      <a:gd name="connsiteX7" fmla="*/ 82844 w 381000"/>
                      <a:gd name="connsiteY7" fmla="*/ 132558 h 381000"/>
                      <a:gd name="connsiteX8" fmla="*/ 137836 w 381000"/>
                      <a:gd name="connsiteY8" fmla="*/ 159434 h 381000"/>
                      <a:gd name="connsiteX9" fmla="*/ 7144 w 381000"/>
                      <a:gd name="connsiteY9" fmla="*/ 248514 h 381000"/>
                      <a:gd name="connsiteX10" fmla="*/ 163987 w 381000"/>
                      <a:gd name="connsiteY10" fmla="*/ 305433 h 381000"/>
                      <a:gd name="connsiteX11" fmla="*/ 163987 w 381000"/>
                      <a:gd name="connsiteY11" fmla="*/ 380252 h 381000"/>
                      <a:gd name="connsiteX12" fmla="*/ 205444 w 381000"/>
                      <a:gd name="connsiteY12" fmla="*/ 380252 h 381000"/>
                      <a:gd name="connsiteX13" fmla="*/ 221887 w 381000"/>
                      <a:gd name="connsiteY13" fmla="*/ 380252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81000" h="381000">
                        <a:moveTo>
                          <a:pt x="221887" y="380252"/>
                        </a:moveTo>
                        <a:lnTo>
                          <a:pt x="221887" y="305433"/>
                        </a:lnTo>
                        <a:cubicBezTo>
                          <a:pt x="308405" y="306858"/>
                          <a:pt x="378701" y="248514"/>
                          <a:pt x="378701" y="248514"/>
                        </a:cubicBezTo>
                        <a:cubicBezTo>
                          <a:pt x="284971" y="221634"/>
                          <a:pt x="248005" y="159434"/>
                          <a:pt x="248005" y="159434"/>
                        </a:cubicBezTo>
                        <a:cubicBezTo>
                          <a:pt x="271440" y="154217"/>
                          <a:pt x="302998" y="132558"/>
                          <a:pt x="302998" y="132558"/>
                        </a:cubicBezTo>
                        <a:cubicBezTo>
                          <a:pt x="223691" y="79243"/>
                          <a:pt x="193049" y="7144"/>
                          <a:pt x="193049" y="7144"/>
                        </a:cubicBezTo>
                        <a:lnTo>
                          <a:pt x="192825" y="7144"/>
                        </a:lnTo>
                        <a:cubicBezTo>
                          <a:pt x="192825" y="7144"/>
                          <a:pt x="162183" y="79243"/>
                          <a:pt x="82844" y="132558"/>
                        </a:cubicBezTo>
                        <a:cubicBezTo>
                          <a:pt x="82844" y="132558"/>
                          <a:pt x="114405" y="154217"/>
                          <a:pt x="137836" y="159434"/>
                        </a:cubicBezTo>
                        <a:cubicBezTo>
                          <a:pt x="137836" y="159434"/>
                          <a:pt x="100870" y="221634"/>
                          <a:pt x="7144" y="248514"/>
                        </a:cubicBezTo>
                        <a:cubicBezTo>
                          <a:pt x="7144" y="248514"/>
                          <a:pt x="77469" y="306858"/>
                          <a:pt x="163987" y="305433"/>
                        </a:cubicBezTo>
                        <a:lnTo>
                          <a:pt x="163987" y="380252"/>
                        </a:lnTo>
                        <a:lnTo>
                          <a:pt x="205444" y="380252"/>
                        </a:lnTo>
                        <a:lnTo>
                          <a:pt x="221887" y="38025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227FFF1E-CEBC-41E6-BDA9-7E243840FFEF}"/>
                      </a:ext>
                    </a:extLst>
                  </p:cNvPr>
                  <p:cNvSpPr/>
                  <p:nvPr/>
                </p:nvSpPr>
                <p:spPr>
                  <a:xfrm>
                    <a:off x="4533153" y="3302752"/>
                    <a:ext cx="457200" cy="438150"/>
                  </a:xfrm>
                  <a:custGeom>
                    <a:avLst/>
                    <a:gdLst>
                      <a:gd name="connsiteX0" fmla="*/ 441076 w 457200"/>
                      <a:gd name="connsiteY0" fmla="*/ 436349 h 438150"/>
                      <a:gd name="connsiteX1" fmla="*/ 19808 w 457200"/>
                      <a:gd name="connsiteY1" fmla="*/ 436349 h 438150"/>
                      <a:gd name="connsiteX2" fmla="*/ 206283 w 457200"/>
                      <a:gd name="connsiteY2" fmla="*/ 175340 h 438150"/>
                      <a:gd name="connsiteX3" fmla="*/ 255297 w 457200"/>
                      <a:gd name="connsiteY3" fmla="*/ 7144 h 438150"/>
                      <a:gd name="connsiteX4" fmla="*/ 441076 w 457200"/>
                      <a:gd name="connsiteY4" fmla="*/ 88349 h 438150"/>
                      <a:gd name="connsiteX5" fmla="*/ 348201 w 457200"/>
                      <a:gd name="connsiteY5" fmla="*/ 239377 h 438150"/>
                      <a:gd name="connsiteX6" fmla="*/ 441076 w 457200"/>
                      <a:gd name="connsiteY6" fmla="*/ 436349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38150">
                        <a:moveTo>
                          <a:pt x="441076" y="436349"/>
                        </a:moveTo>
                        <a:lnTo>
                          <a:pt x="19808" y="436349"/>
                        </a:lnTo>
                        <a:cubicBezTo>
                          <a:pt x="19808" y="436349"/>
                          <a:pt x="-65412" y="273940"/>
                          <a:pt x="206283" y="175340"/>
                        </a:cubicBezTo>
                        <a:cubicBezTo>
                          <a:pt x="477978" y="76744"/>
                          <a:pt x="255297" y="7144"/>
                          <a:pt x="255297" y="7144"/>
                        </a:cubicBezTo>
                        <a:cubicBezTo>
                          <a:pt x="255297" y="7144"/>
                          <a:pt x="386780" y="12930"/>
                          <a:pt x="441076" y="88349"/>
                        </a:cubicBezTo>
                        <a:cubicBezTo>
                          <a:pt x="495369" y="163735"/>
                          <a:pt x="403064" y="190268"/>
                          <a:pt x="348201" y="239377"/>
                        </a:cubicBezTo>
                        <a:cubicBezTo>
                          <a:pt x="298208" y="284088"/>
                          <a:pt x="318476" y="384141"/>
                          <a:pt x="441076" y="43634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084B01EA-3990-4F97-A1D1-9570B0511E26}"/>
                    </a:ext>
                  </a:extLst>
                </p:cNvPr>
                <p:cNvGrpSpPr/>
                <p:nvPr/>
              </p:nvGrpSpPr>
              <p:grpSpPr>
                <a:xfrm>
                  <a:off x="7753014" y="5362458"/>
                  <a:ext cx="212435" cy="174947"/>
                  <a:chOff x="7644979" y="5376345"/>
                  <a:chExt cx="647696" cy="533400"/>
                </a:xfrm>
                <a:solidFill>
                  <a:schemeClr val="tx2">
                    <a:lumMod val="75000"/>
                  </a:schemeClr>
                </a:solidFill>
                <a:effectLst/>
              </p:grpSpPr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113F8304-D5A5-4961-9C00-B5EB45B23F13}"/>
                      </a:ext>
                    </a:extLst>
                  </p:cNvPr>
                  <p:cNvSpPr/>
                  <p:nvPr/>
                </p:nvSpPr>
                <p:spPr>
                  <a:xfrm>
                    <a:off x="7644979" y="5376345"/>
                    <a:ext cx="535535" cy="361947"/>
                  </a:xfrm>
                  <a:custGeom>
                    <a:avLst/>
                    <a:gdLst>
                      <a:gd name="connsiteX0" fmla="*/ 323848 w 535535"/>
                      <a:gd name="connsiteY0" fmla="*/ 0 h 361947"/>
                      <a:gd name="connsiteX1" fmla="*/ 531293 w 535535"/>
                      <a:gd name="connsiteY1" fmla="*/ 99069 h 361947"/>
                      <a:gd name="connsiteX2" fmla="*/ 528464 w 535535"/>
                      <a:gd name="connsiteY2" fmla="*/ 125863 h 361947"/>
                      <a:gd name="connsiteX3" fmla="*/ 501671 w 535535"/>
                      <a:gd name="connsiteY3" fmla="*/ 123034 h 361947"/>
                      <a:gd name="connsiteX4" fmla="*/ 323848 w 535535"/>
                      <a:gd name="connsiteY4" fmla="*/ 38100 h 361947"/>
                      <a:gd name="connsiteX5" fmla="*/ 95248 w 535535"/>
                      <a:gd name="connsiteY5" fmla="*/ 266700 h 361947"/>
                      <a:gd name="connsiteX6" fmla="*/ 95248 w 535535"/>
                      <a:gd name="connsiteY6" fmla="*/ 296913 h 361947"/>
                      <a:gd name="connsiteX7" fmla="*/ 119880 w 535535"/>
                      <a:gd name="connsiteY7" fmla="*/ 272281 h 361947"/>
                      <a:gd name="connsiteX8" fmla="*/ 146817 w 535535"/>
                      <a:gd name="connsiteY8" fmla="*/ 272281 h 361947"/>
                      <a:gd name="connsiteX9" fmla="*/ 146817 w 535535"/>
                      <a:gd name="connsiteY9" fmla="*/ 299218 h 361947"/>
                      <a:gd name="connsiteX10" fmla="*/ 89667 w 535535"/>
                      <a:gd name="connsiteY10" fmla="*/ 356368 h 361947"/>
                      <a:gd name="connsiteX11" fmla="*/ 62730 w 535535"/>
                      <a:gd name="connsiteY11" fmla="*/ 356368 h 361947"/>
                      <a:gd name="connsiteX12" fmla="*/ 5580 w 535535"/>
                      <a:gd name="connsiteY12" fmla="*/ 299218 h 361947"/>
                      <a:gd name="connsiteX13" fmla="*/ 5580 w 535535"/>
                      <a:gd name="connsiteY13" fmla="*/ 272281 h 361947"/>
                      <a:gd name="connsiteX14" fmla="*/ 32517 w 535535"/>
                      <a:gd name="connsiteY14" fmla="*/ 272281 h 361947"/>
                      <a:gd name="connsiteX15" fmla="*/ 57148 w 535535"/>
                      <a:gd name="connsiteY15" fmla="*/ 296913 h 361947"/>
                      <a:gd name="connsiteX16" fmla="*/ 57148 w 535535"/>
                      <a:gd name="connsiteY16" fmla="*/ 266700 h 361947"/>
                      <a:gd name="connsiteX17" fmla="*/ 323848 w 535535"/>
                      <a:gd name="connsiteY17" fmla="*/ 0 h 36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5535" h="361947">
                        <a:moveTo>
                          <a:pt x="323848" y="0"/>
                        </a:moveTo>
                        <a:cubicBezTo>
                          <a:pt x="405420" y="0"/>
                          <a:pt x="480973" y="36871"/>
                          <a:pt x="531293" y="99069"/>
                        </a:cubicBezTo>
                        <a:cubicBezTo>
                          <a:pt x="537913" y="107251"/>
                          <a:pt x="536647" y="119243"/>
                          <a:pt x="528464" y="125863"/>
                        </a:cubicBezTo>
                        <a:cubicBezTo>
                          <a:pt x="520282" y="132483"/>
                          <a:pt x="508291" y="131216"/>
                          <a:pt x="501671" y="123034"/>
                        </a:cubicBezTo>
                        <a:cubicBezTo>
                          <a:pt x="458513" y="69684"/>
                          <a:pt x="393790" y="38100"/>
                          <a:pt x="323848" y="38100"/>
                        </a:cubicBezTo>
                        <a:cubicBezTo>
                          <a:pt x="197595" y="38100"/>
                          <a:pt x="95248" y="140446"/>
                          <a:pt x="95248" y="266700"/>
                        </a:cubicBezTo>
                        <a:lnTo>
                          <a:pt x="95248" y="296913"/>
                        </a:lnTo>
                        <a:lnTo>
                          <a:pt x="119880" y="272281"/>
                        </a:lnTo>
                        <a:cubicBezTo>
                          <a:pt x="127319" y="264842"/>
                          <a:pt x="139378" y="264842"/>
                          <a:pt x="146817" y="272281"/>
                        </a:cubicBezTo>
                        <a:cubicBezTo>
                          <a:pt x="154256" y="279720"/>
                          <a:pt x="154256" y="291779"/>
                          <a:pt x="146817" y="299218"/>
                        </a:cubicBezTo>
                        <a:lnTo>
                          <a:pt x="89667" y="356368"/>
                        </a:lnTo>
                        <a:cubicBezTo>
                          <a:pt x="82228" y="363807"/>
                          <a:pt x="70169" y="363807"/>
                          <a:pt x="62730" y="356368"/>
                        </a:cubicBezTo>
                        <a:lnTo>
                          <a:pt x="5580" y="299218"/>
                        </a:lnTo>
                        <a:cubicBezTo>
                          <a:pt x="-1859" y="291779"/>
                          <a:pt x="-1859" y="279720"/>
                          <a:pt x="5580" y="272281"/>
                        </a:cubicBezTo>
                        <a:cubicBezTo>
                          <a:pt x="13019" y="264842"/>
                          <a:pt x="25078" y="264842"/>
                          <a:pt x="32517" y="272281"/>
                        </a:cubicBezTo>
                        <a:lnTo>
                          <a:pt x="57148" y="296913"/>
                        </a:lnTo>
                        <a:lnTo>
                          <a:pt x="57148" y="266700"/>
                        </a:lnTo>
                        <a:cubicBezTo>
                          <a:pt x="57148" y="119405"/>
                          <a:pt x="176554" y="0"/>
                          <a:pt x="323848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1B3738BE-38E8-434D-B716-D1A82C3219E6}"/>
                      </a:ext>
                    </a:extLst>
                  </p:cNvPr>
                  <p:cNvSpPr/>
                  <p:nvPr/>
                </p:nvSpPr>
                <p:spPr>
                  <a:xfrm>
                    <a:off x="7756192" y="5547797"/>
                    <a:ext cx="536483" cy="361948"/>
                  </a:xfrm>
                  <a:custGeom>
                    <a:avLst/>
                    <a:gdLst>
                      <a:gd name="connsiteX0" fmla="*/ 460286 w 536483"/>
                      <a:gd name="connsiteY0" fmla="*/ 0 h 361948"/>
                      <a:gd name="connsiteX1" fmla="*/ 473754 w 536483"/>
                      <a:gd name="connsiteY1" fmla="*/ 5579 h 361948"/>
                      <a:gd name="connsiteX2" fmla="*/ 530904 w 536483"/>
                      <a:gd name="connsiteY2" fmla="*/ 62729 h 361948"/>
                      <a:gd name="connsiteX3" fmla="*/ 530904 w 536483"/>
                      <a:gd name="connsiteY3" fmla="*/ 89666 h 361948"/>
                      <a:gd name="connsiteX4" fmla="*/ 503967 w 536483"/>
                      <a:gd name="connsiteY4" fmla="*/ 89666 h 361948"/>
                      <a:gd name="connsiteX5" fmla="*/ 479335 w 536483"/>
                      <a:gd name="connsiteY5" fmla="*/ 65034 h 361948"/>
                      <a:gd name="connsiteX6" fmla="*/ 479335 w 536483"/>
                      <a:gd name="connsiteY6" fmla="*/ 95248 h 361948"/>
                      <a:gd name="connsiteX7" fmla="*/ 212635 w 536483"/>
                      <a:gd name="connsiteY7" fmla="*/ 361948 h 361948"/>
                      <a:gd name="connsiteX8" fmla="*/ 4171 w 536483"/>
                      <a:gd name="connsiteY8" fmla="*/ 261602 h 361948"/>
                      <a:gd name="connsiteX9" fmla="*/ 7162 w 536483"/>
                      <a:gd name="connsiteY9" fmla="*/ 234827 h 361948"/>
                      <a:gd name="connsiteX10" fmla="*/ 33937 w 536483"/>
                      <a:gd name="connsiteY10" fmla="*/ 237827 h 361948"/>
                      <a:gd name="connsiteX11" fmla="*/ 212635 w 536483"/>
                      <a:gd name="connsiteY11" fmla="*/ 323848 h 361948"/>
                      <a:gd name="connsiteX12" fmla="*/ 441235 w 536483"/>
                      <a:gd name="connsiteY12" fmla="*/ 95248 h 361948"/>
                      <a:gd name="connsiteX13" fmla="*/ 441235 w 536483"/>
                      <a:gd name="connsiteY13" fmla="*/ 65034 h 361948"/>
                      <a:gd name="connsiteX14" fmla="*/ 416604 w 536483"/>
                      <a:gd name="connsiteY14" fmla="*/ 89666 h 361948"/>
                      <a:gd name="connsiteX15" fmla="*/ 389667 w 536483"/>
                      <a:gd name="connsiteY15" fmla="*/ 89666 h 361948"/>
                      <a:gd name="connsiteX16" fmla="*/ 389667 w 536483"/>
                      <a:gd name="connsiteY16" fmla="*/ 62729 h 361948"/>
                      <a:gd name="connsiteX17" fmla="*/ 446817 w 536483"/>
                      <a:gd name="connsiteY17" fmla="*/ 5579 h 361948"/>
                      <a:gd name="connsiteX18" fmla="*/ 460286 w 536483"/>
                      <a:gd name="connsiteY18" fmla="*/ 0 h 361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6483" h="361948">
                        <a:moveTo>
                          <a:pt x="460286" y="0"/>
                        </a:moveTo>
                        <a:cubicBezTo>
                          <a:pt x="465160" y="0"/>
                          <a:pt x="470035" y="1860"/>
                          <a:pt x="473754" y="5579"/>
                        </a:cubicBezTo>
                        <a:lnTo>
                          <a:pt x="530904" y="62729"/>
                        </a:lnTo>
                        <a:cubicBezTo>
                          <a:pt x="538343" y="70168"/>
                          <a:pt x="538343" y="82227"/>
                          <a:pt x="530904" y="89666"/>
                        </a:cubicBezTo>
                        <a:cubicBezTo>
                          <a:pt x="523465" y="97105"/>
                          <a:pt x="511406" y="97105"/>
                          <a:pt x="503967" y="89666"/>
                        </a:cubicBezTo>
                        <a:lnTo>
                          <a:pt x="479335" y="65034"/>
                        </a:lnTo>
                        <a:lnTo>
                          <a:pt x="479335" y="95248"/>
                        </a:lnTo>
                        <a:cubicBezTo>
                          <a:pt x="479335" y="242542"/>
                          <a:pt x="359930" y="361948"/>
                          <a:pt x="212635" y="361948"/>
                        </a:cubicBezTo>
                        <a:cubicBezTo>
                          <a:pt x="130492" y="361948"/>
                          <a:pt x="54463" y="324552"/>
                          <a:pt x="4171" y="261602"/>
                        </a:cubicBezTo>
                        <a:cubicBezTo>
                          <a:pt x="-2401" y="253382"/>
                          <a:pt x="-1058" y="241399"/>
                          <a:pt x="7162" y="234827"/>
                        </a:cubicBezTo>
                        <a:cubicBezTo>
                          <a:pt x="15382" y="228265"/>
                          <a:pt x="27365" y="229608"/>
                          <a:pt x="33937" y="237827"/>
                        </a:cubicBezTo>
                        <a:cubicBezTo>
                          <a:pt x="77076" y="291815"/>
                          <a:pt x="142198" y="323848"/>
                          <a:pt x="212635" y="323848"/>
                        </a:cubicBezTo>
                        <a:cubicBezTo>
                          <a:pt x="338889" y="323848"/>
                          <a:pt x="441235" y="221502"/>
                          <a:pt x="441235" y="95248"/>
                        </a:cubicBezTo>
                        <a:lnTo>
                          <a:pt x="441235" y="65034"/>
                        </a:lnTo>
                        <a:lnTo>
                          <a:pt x="416604" y="89666"/>
                        </a:lnTo>
                        <a:cubicBezTo>
                          <a:pt x="409165" y="97105"/>
                          <a:pt x="397106" y="97105"/>
                          <a:pt x="389667" y="89666"/>
                        </a:cubicBezTo>
                        <a:cubicBezTo>
                          <a:pt x="382228" y="82227"/>
                          <a:pt x="382228" y="70168"/>
                          <a:pt x="389667" y="62729"/>
                        </a:cubicBezTo>
                        <a:lnTo>
                          <a:pt x="446817" y="5579"/>
                        </a:lnTo>
                        <a:cubicBezTo>
                          <a:pt x="450537" y="1860"/>
                          <a:pt x="455411" y="0"/>
                          <a:pt x="460286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541414E9-4B00-44C9-809C-BFF05D9670E5}"/>
                    </a:ext>
                  </a:extLst>
                </p:cNvPr>
                <p:cNvGrpSpPr/>
                <p:nvPr/>
              </p:nvGrpSpPr>
              <p:grpSpPr>
                <a:xfrm>
                  <a:off x="7736571" y="3338601"/>
                  <a:ext cx="214460" cy="120724"/>
                  <a:chOff x="4145756" y="3078004"/>
                  <a:chExt cx="847725" cy="477202"/>
                </a:xfrm>
                <a:solidFill>
                  <a:schemeClr val="accent2">
                    <a:lumMod val="60000"/>
                    <a:lumOff val="40000"/>
                  </a:schemeClr>
                </a:solidFill>
                <a:effectLst/>
              </p:grpSpPr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F1583B78-F100-4660-902F-98907BFC9897}"/>
                      </a:ext>
                    </a:extLst>
                  </p:cNvPr>
                  <p:cNvSpPr/>
                  <p:nvPr/>
                </p:nvSpPr>
                <p:spPr>
                  <a:xfrm>
                    <a:off x="4145756" y="3078004"/>
                    <a:ext cx="847725" cy="428625"/>
                  </a:xfrm>
                  <a:custGeom>
                    <a:avLst/>
                    <a:gdLst>
                      <a:gd name="connsiteX0" fmla="*/ 45244 w 847725"/>
                      <a:gd name="connsiteY0" fmla="*/ 65246 h 428625"/>
                      <a:gd name="connsiteX1" fmla="*/ 64294 w 847725"/>
                      <a:gd name="connsiteY1" fmla="*/ 46196 h 428625"/>
                      <a:gd name="connsiteX2" fmla="*/ 197644 w 847725"/>
                      <a:gd name="connsiteY2" fmla="*/ 46196 h 428625"/>
                      <a:gd name="connsiteX3" fmla="*/ 197644 w 847725"/>
                      <a:gd name="connsiteY3" fmla="*/ 198596 h 428625"/>
                      <a:gd name="connsiteX4" fmla="*/ 45244 w 847725"/>
                      <a:gd name="connsiteY4" fmla="*/ 198596 h 428625"/>
                      <a:gd name="connsiteX5" fmla="*/ 45244 w 847725"/>
                      <a:gd name="connsiteY5" fmla="*/ 65246 h 428625"/>
                      <a:gd name="connsiteX6" fmla="*/ 235744 w 847725"/>
                      <a:gd name="connsiteY6" fmla="*/ 46196 h 428625"/>
                      <a:gd name="connsiteX7" fmla="*/ 388144 w 847725"/>
                      <a:gd name="connsiteY7" fmla="*/ 46196 h 428625"/>
                      <a:gd name="connsiteX8" fmla="*/ 388144 w 847725"/>
                      <a:gd name="connsiteY8" fmla="*/ 198596 h 428625"/>
                      <a:gd name="connsiteX9" fmla="*/ 235744 w 847725"/>
                      <a:gd name="connsiteY9" fmla="*/ 198596 h 428625"/>
                      <a:gd name="connsiteX10" fmla="*/ 235744 w 847725"/>
                      <a:gd name="connsiteY10" fmla="*/ 46196 h 428625"/>
                      <a:gd name="connsiteX11" fmla="*/ 426244 w 847725"/>
                      <a:gd name="connsiteY11" fmla="*/ 46196 h 428625"/>
                      <a:gd name="connsiteX12" fmla="*/ 578644 w 847725"/>
                      <a:gd name="connsiteY12" fmla="*/ 46196 h 428625"/>
                      <a:gd name="connsiteX13" fmla="*/ 578644 w 847725"/>
                      <a:gd name="connsiteY13" fmla="*/ 198596 h 428625"/>
                      <a:gd name="connsiteX14" fmla="*/ 426244 w 847725"/>
                      <a:gd name="connsiteY14" fmla="*/ 198596 h 428625"/>
                      <a:gd name="connsiteX15" fmla="*/ 426244 w 847725"/>
                      <a:gd name="connsiteY15" fmla="*/ 46196 h 428625"/>
                      <a:gd name="connsiteX16" fmla="*/ 616744 w 847725"/>
                      <a:gd name="connsiteY16" fmla="*/ 46196 h 428625"/>
                      <a:gd name="connsiteX17" fmla="*/ 743426 w 847725"/>
                      <a:gd name="connsiteY17" fmla="*/ 46196 h 428625"/>
                      <a:gd name="connsiteX18" fmla="*/ 780574 w 847725"/>
                      <a:gd name="connsiteY18" fmla="*/ 77629 h 428625"/>
                      <a:gd name="connsiteX19" fmla="*/ 802481 w 847725"/>
                      <a:gd name="connsiteY19" fmla="*/ 212884 h 428625"/>
                      <a:gd name="connsiteX20" fmla="*/ 806291 w 847725"/>
                      <a:gd name="connsiteY20" fmla="*/ 255746 h 428625"/>
                      <a:gd name="connsiteX21" fmla="*/ 673894 w 847725"/>
                      <a:gd name="connsiteY21" fmla="*/ 255746 h 428625"/>
                      <a:gd name="connsiteX22" fmla="*/ 616744 w 847725"/>
                      <a:gd name="connsiteY22" fmla="*/ 198596 h 428625"/>
                      <a:gd name="connsiteX23" fmla="*/ 616744 w 847725"/>
                      <a:gd name="connsiteY23" fmla="*/ 46196 h 428625"/>
                      <a:gd name="connsiteX24" fmla="*/ 7144 w 847725"/>
                      <a:gd name="connsiteY24" fmla="*/ 46196 h 428625"/>
                      <a:gd name="connsiteX25" fmla="*/ 7144 w 847725"/>
                      <a:gd name="connsiteY25" fmla="*/ 389096 h 428625"/>
                      <a:gd name="connsiteX26" fmla="*/ 45244 w 847725"/>
                      <a:gd name="connsiteY26" fmla="*/ 427196 h 428625"/>
                      <a:gd name="connsiteX27" fmla="*/ 47149 w 847725"/>
                      <a:gd name="connsiteY27" fmla="*/ 427196 h 428625"/>
                      <a:gd name="connsiteX28" fmla="*/ 45244 w 847725"/>
                      <a:gd name="connsiteY28" fmla="*/ 408146 h 428625"/>
                      <a:gd name="connsiteX29" fmla="*/ 140494 w 847725"/>
                      <a:gd name="connsiteY29" fmla="*/ 312896 h 428625"/>
                      <a:gd name="connsiteX30" fmla="*/ 235744 w 847725"/>
                      <a:gd name="connsiteY30" fmla="*/ 408146 h 428625"/>
                      <a:gd name="connsiteX31" fmla="*/ 233839 w 847725"/>
                      <a:gd name="connsiteY31" fmla="*/ 427196 h 428625"/>
                      <a:gd name="connsiteX32" fmla="*/ 580549 w 847725"/>
                      <a:gd name="connsiteY32" fmla="*/ 427196 h 428625"/>
                      <a:gd name="connsiteX33" fmla="*/ 578644 w 847725"/>
                      <a:gd name="connsiteY33" fmla="*/ 408146 h 428625"/>
                      <a:gd name="connsiteX34" fmla="*/ 673894 w 847725"/>
                      <a:gd name="connsiteY34" fmla="*/ 312896 h 428625"/>
                      <a:gd name="connsiteX35" fmla="*/ 769144 w 847725"/>
                      <a:gd name="connsiteY35" fmla="*/ 408146 h 428625"/>
                      <a:gd name="connsiteX36" fmla="*/ 767239 w 847725"/>
                      <a:gd name="connsiteY36" fmla="*/ 427196 h 428625"/>
                      <a:gd name="connsiteX37" fmla="*/ 807244 w 847725"/>
                      <a:gd name="connsiteY37" fmla="*/ 427196 h 428625"/>
                      <a:gd name="connsiteX38" fmla="*/ 845344 w 847725"/>
                      <a:gd name="connsiteY38" fmla="*/ 389096 h 428625"/>
                      <a:gd name="connsiteX39" fmla="*/ 845344 w 847725"/>
                      <a:gd name="connsiteY39" fmla="*/ 267176 h 428625"/>
                      <a:gd name="connsiteX40" fmla="*/ 840581 w 847725"/>
                      <a:gd name="connsiteY40" fmla="*/ 206216 h 428625"/>
                      <a:gd name="connsiteX41" fmla="*/ 818674 w 847725"/>
                      <a:gd name="connsiteY41" fmla="*/ 70009 h 428625"/>
                      <a:gd name="connsiteX42" fmla="*/ 743426 w 847725"/>
                      <a:gd name="connsiteY42" fmla="*/ 7144 h 428625"/>
                      <a:gd name="connsiteX43" fmla="*/ 45244 w 847725"/>
                      <a:gd name="connsiteY43" fmla="*/ 7144 h 428625"/>
                      <a:gd name="connsiteX44" fmla="*/ 7144 w 847725"/>
                      <a:gd name="connsiteY44" fmla="*/ 46196 h 428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47725" h="428625">
                        <a:moveTo>
                          <a:pt x="45244" y="65246"/>
                        </a:moveTo>
                        <a:cubicBezTo>
                          <a:pt x="45244" y="54769"/>
                          <a:pt x="53816" y="46196"/>
                          <a:pt x="64294" y="46196"/>
                        </a:cubicBezTo>
                        <a:lnTo>
                          <a:pt x="197644" y="46196"/>
                        </a:lnTo>
                        <a:lnTo>
                          <a:pt x="197644" y="198596"/>
                        </a:lnTo>
                        <a:lnTo>
                          <a:pt x="45244" y="198596"/>
                        </a:lnTo>
                        <a:lnTo>
                          <a:pt x="45244" y="65246"/>
                        </a:lnTo>
                        <a:close/>
                        <a:moveTo>
                          <a:pt x="235744" y="46196"/>
                        </a:moveTo>
                        <a:lnTo>
                          <a:pt x="388144" y="46196"/>
                        </a:lnTo>
                        <a:lnTo>
                          <a:pt x="388144" y="198596"/>
                        </a:lnTo>
                        <a:lnTo>
                          <a:pt x="235744" y="198596"/>
                        </a:lnTo>
                        <a:lnTo>
                          <a:pt x="235744" y="46196"/>
                        </a:lnTo>
                        <a:close/>
                        <a:moveTo>
                          <a:pt x="426244" y="46196"/>
                        </a:moveTo>
                        <a:lnTo>
                          <a:pt x="578644" y="46196"/>
                        </a:lnTo>
                        <a:lnTo>
                          <a:pt x="578644" y="198596"/>
                        </a:lnTo>
                        <a:lnTo>
                          <a:pt x="426244" y="198596"/>
                        </a:lnTo>
                        <a:lnTo>
                          <a:pt x="426244" y="46196"/>
                        </a:lnTo>
                        <a:close/>
                        <a:moveTo>
                          <a:pt x="616744" y="46196"/>
                        </a:moveTo>
                        <a:lnTo>
                          <a:pt x="743426" y="46196"/>
                        </a:lnTo>
                        <a:cubicBezTo>
                          <a:pt x="761524" y="46196"/>
                          <a:pt x="777716" y="59531"/>
                          <a:pt x="780574" y="77629"/>
                        </a:cubicBezTo>
                        <a:lnTo>
                          <a:pt x="802481" y="212884"/>
                        </a:lnTo>
                        <a:cubicBezTo>
                          <a:pt x="804386" y="227171"/>
                          <a:pt x="806291" y="241459"/>
                          <a:pt x="806291" y="255746"/>
                        </a:cubicBezTo>
                        <a:lnTo>
                          <a:pt x="673894" y="255746"/>
                        </a:lnTo>
                        <a:lnTo>
                          <a:pt x="616744" y="198596"/>
                        </a:lnTo>
                        <a:lnTo>
                          <a:pt x="616744" y="46196"/>
                        </a:lnTo>
                        <a:close/>
                        <a:moveTo>
                          <a:pt x="7144" y="46196"/>
                        </a:moveTo>
                        <a:lnTo>
                          <a:pt x="7144" y="389096"/>
                        </a:lnTo>
                        <a:cubicBezTo>
                          <a:pt x="7144" y="410051"/>
                          <a:pt x="24289" y="427196"/>
                          <a:pt x="45244" y="427196"/>
                        </a:cubicBezTo>
                        <a:lnTo>
                          <a:pt x="47149" y="427196"/>
                        </a:lnTo>
                        <a:cubicBezTo>
                          <a:pt x="46196" y="421481"/>
                          <a:pt x="45244" y="414814"/>
                          <a:pt x="45244" y="408146"/>
                        </a:cubicBezTo>
                        <a:cubicBezTo>
                          <a:pt x="45244" y="355759"/>
                          <a:pt x="88106" y="312896"/>
                          <a:pt x="140494" y="312896"/>
                        </a:cubicBezTo>
                        <a:cubicBezTo>
                          <a:pt x="192881" y="312896"/>
                          <a:pt x="235744" y="355759"/>
                          <a:pt x="235744" y="408146"/>
                        </a:cubicBezTo>
                        <a:cubicBezTo>
                          <a:pt x="235744" y="414814"/>
                          <a:pt x="234791" y="421481"/>
                          <a:pt x="233839" y="427196"/>
                        </a:cubicBezTo>
                        <a:lnTo>
                          <a:pt x="580549" y="427196"/>
                        </a:lnTo>
                        <a:cubicBezTo>
                          <a:pt x="579596" y="421481"/>
                          <a:pt x="578644" y="414814"/>
                          <a:pt x="578644" y="408146"/>
                        </a:cubicBezTo>
                        <a:cubicBezTo>
                          <a:pt x="578644" y="355759"/>
                          <a:pt x="621506" y="312896"/>
                          <a:pt x="673894" y="312896"/>
                        </a:cubicBezTo>
                        <a:cubicBezTo>
                          <a:pt x="726281" y="312896"/>
                          <a:pt x="769144" y="355759"/>
                          <a:pt x="769144" y="408146"/>
                        </a:cubicBezTo>
                        <a:cubicBezTo>
                          <a:pt x="769144" y="414814"/>
                          <a:pt x="768191" y="421481"/>
                          <a:pt x="767239" y="427196"/>
                        </a:cubicBezTo>
                        <a:lnTo>
                          <a:pt x="807244" y="427196"/>
                        </a:lnTo>
                        <a:cubicBezTo>
                          <a:pt x="828199" y="427196"/>
                          <a:pt x="845344" y="410051"/>
                          <a:pt x="845344" y="389096"/>
                        </a:cubicBezTo>
                        <a:lnTo>
                          <a:pt x="845344" y="267176"/>
                        </a:lnTo>
                        <a:cubicBezTo>
                          <a:pt x="845344" y="247174"/>
                          <a:pt x="843439" y="226219"/>
                          <a:pt x="840581" y="206216"/>
                        </a:cubicBezTo>
                        <a:lnTo>
                          <a:pt x="818674" y="70009"/>
                        </a:lnTo>
                        <a:cubicBezTo>
                          <a:pt x="812006" y="33814"/>
                          <a:pt x="780574" y="7144"/>
                          <a:pt x="743426" y="7144"/>
                        </a:cubicBezTo>
                        <a:lnTo>
                          <a:pt x="45244" y="7144"/>
                        </a:lnTo>
                        <a:cubicBezTo>
                          <a:pt x="24289" y="8096"/>
                          <a:pt x="7144" y="25241"/>
                          <a:pt x="7144" y="46196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F424AF6B-9023-447D-9E1A-F8B0F6331856}"/>
                      </a:ext>
                    </a:extLst>
                  </p:cNvPr>
                  <p:cNvSpPr/>
                  <p:nvPr/>
                </p:nvSpPr>
                <p:spPr>
                  <a:xfrm>
                    <a:off x="4745831" y="3412331"/>
                    <a:ext cx="142875" cy="142875"/>
                  </a:xfrm>
                  <a:custGeom>
                    <a:avLst/>
                    <a:gdLst>
                      <a:gd name="connsiteX0" fmla="*/ 140494 w 142875"/>
                      <a:gd name="connsiteY0" fmla="*/ 73819 h 142875"/>
                      <a:gd name="connsiteX1" fmla="*/ 73819 w 142875"/>
                      <a:gd name="connsiteY1" fmla="*/ 140494 h 142875"/>
                      <a:gd name="connsiteX2" fmla="*/ 7144 w 142875"/>
                      <a:gd name="connsiteY2" fmla="*/ 73819 h 142875"/>
                      <a:gd name="connsiteX3" fmla="*/ 73819 w 142875"/>
                      <a:gd name="connsiteY3" fmla="*/ 7144 h 142875"/>
                      <a:gd name="connsiteX4" fmla="*/ 140494 w 142875"/>
                      <a:gd name="connsiteY4" fmla="*/ 73819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142875">
                        <a:moveTo>
                          <a:pt x="140494" y="73819"/>
                        </a:moveTo>
                        <a:cubicBezTo>
                          <a:pt x="140494" y="110642"/>
                          <a:pt x="110642" y="140494"/>
                          <a:pt x="73819" y="140494"/>
                        </a:cubicBezTo>
                        <a:cubicBezTo>
                          <a:pt x="36995" y="140494"/>
                          <a:pt x="7144" y="110642"/>
                          <a:pt x="7144" y="73819"/>
                        </a:cubicBezTo>
                        <a:cubicBezTo>
                          <a:pt x="7144" y="36995"/>
                          <a:pt x="36995" y="7144"/>
                          <a:pt x="73819" y="7144"/>
                        </a:cubicBezTo>
                        <a:cubicBezTo>
                          <a:pt x="110642" y="7144"/>
                          <a:pt x="140494" y="36995"/>
                          <a:pt x="140494" y="7381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A03780D4-21A5-43F6-8523-AEE04519E90B}"/>
                      </a:ext>
                    </a:extLst>
                  </p:cNvPr>
                  <p:cNvSpPr/>
                  <p:nvPr/>
                </p:nvSpPr>
                <p:spPr>
                  <a:xfrm>
                    <a:off x="4212431" y="3412331"/>
                    <a:ext cx="142875" cy="142875"/>
                  </a:xfrm>
                  <a:custGeom>
                    <a:avLst/>
                    <a:gdLst>
                      <a:gd name="connsiteX0" fmla="*/ 140494 w 142875"/>
                      <a:gd name="connsiteY0" fmla="*/ 73819 h 142875"/>
                      <a:gd name="connsiteX1" fmla="*/ 73819 w 142875"/>
                      <a:gd name="connsiteY1" fmla="*/ 140494 h 142875"/>
                      <a:gd name="connsiteX2" fmla="*/ 7144 w 142875"/>
                      <a:gd name="connsiteY2" fmla="*/ 73819 h 142875"/>
                      <a:gd name="connsiteX3" fmla="*/ 73819 w 142875"/>
                      <a:gd name="connsiteY3" fmla="*/ 7144 h 142875"/>
                      <a:gd name="connsiteX4" fmla="*/ 140494 w 142875"/>
                      <a:gd name="connsiteY4" fmla="*/ 73819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142875">
                        <a:moveTo>
                          <a:pt x="140494" y="73819"/>
                        </a:moveTo>
                        <a:cubicBezTo>
                          <a:pt x="140494" y="110642"/>
                          <a:pt x="110642" y="140494"/>
                          <a:pt x="73819" y="140494"/>
                        </a:cubicBezTo>
                        <a:cubicBezTo>
                          <a:pt x="36995" y="140494"/>
                          <a:pt x="7144" y="110642"/>
                          <a:pt x="7144" y="73819"/>
                        </a:cubicBezTo>
                        <a:cubicBezTo>
                          <a:pt x="7144" y="36995"/>
                          <a:pt x="36995" y="7144"/>
                          <a:pt x="73819" y="7144"/>
                        </a:cubicBezTo>
                        <a:cubicBezTo>
                          <a:pt x="110642" y="7144"/>
                          <a:pt x="140494" y="36995"/>
                          <a:pt x="140494" y="7381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9" name="Group 468">
                  <a:extLst>
                    <a:ext uri="{FF2B5EF4-FFF2-40B4-BE49-F238E27FC236}">
                      <a16:creationId xmlns:a16="http://schemas.microsoft.com/office/drawing/2014/main" id="{7E9B0910-E16E-4377-9CD4-822A53F9A7AE}"/>
                    </a:ext>
                  </a:extLst>
                </p:cNvPr>
                <p:cNvGrpSpPr/>
                <p:nvPr/>
              </p:nvGrpSpPr>
              <p:grpSpPr>
                <a:xfrm>
                  <a:off x="7772258" y="2904136"/>
                  <a:ext cx="130544" cy="162676"/>
                  <a:chOff x="4260056" y="2926556"/>
                  <a:chExt cx="619125" cy="771525"/>
                </a:xfrm>
                <a:solidFill>
                  <a:schemeClr val="tx2">
                    <a:lumMod val="40000"/>
                    <a:lumOff val="60000"/>
                  </a:schemeClr>
                </a:solidFill>
                <a:effectLst/>
              </p:grpSpPr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C60BFBEC-C80C-492A-AE32-C37FBEE8A503}"/>
                      </a:ext>
                    </a:extLst>
                  </p:cNvPr>
                  <p:cNvSpPr/>
                  <p:nvPr/>
                </p:nvSpPr>
                <p:spPr>
                  <a:xfrm>
                    <a:off x="4260056" y="2926556"/>
                    <a:ext cx="619125" cy="771525"/>
                  </a:xfrm>
                  <a:custGeom>
                    <a:avLst/>
                    <a:gdLst>
                      <a:gd name="connsiteX0" fmla="*/ 7144 w 619125"/>
                      <a:gd name="connsiteY0" fmla="*/ 7144 h 771525"/>
                      <a:gd name="connsiteX1" fmla="*/ 7144 w 619125"/>
                      <a:gd name="connsiteY1" fmla="*/ 769144 h 771525"/>
                      <a:gd name="connsiteX2" fmla="*/ 45244 w 619125"/>
                      <a:gd name="connsiteY2" fmla="*/ 769144 h 771525"/>
                      <a:gd name="connsiteX3" fmla="*/ 45244 w 619125"/>
                      <a:gd name="connsiteY3" fmla="*/ 197644 h 771525"/>
                      <a:gd name="connsiteX4" fmla="*/ 578644 w 619125"/>
                      <a:gd name="connsiteY4" fmla="*/ 197644 h 771525"/>
                      <a:gd name="connsiteX5" fmla="*/ 578644 w 619125"/>
                      <a:gd name="connsiteY5" fmla="*/ 769144 h 771525"/>
                      <a:gd name="connsiteX6" fmla="*/ 616744 w 619125"/>
                      <a:gd name="connsiteY6" fmla="*/ 769144 h 771525"/>
                      <a:gd name="connsiteX7" fmla="*/ 616744 w 619125"/>
                      <a:gd name="connsiteY7" fmla="*/ 7144 h 771525"/>
                      <a:gd name="connsiteX8" fmla="*/ 235744 w 619125"/>
                      <a:gd name="connsiteY8" fmla="*/ 121444 h 771525"/>
                      <a:gd name="connsiteX9" fmla="*/ 197644 w 619125"/>
                      <a:gd name="connsiteY9" fmla="*/ 83344 h 771525"/>
                      <a:gd name="connsiteX10" fmla="*/ 273844 w 619125"/>
                      <a:gd name="connsiteY10" fmla="*/ 83344 h 771525"/>
                      <a:gd name="connsiteX11" fmla="*/ 388144 w 619125"/>
                      <a:gd name="connsiteY11" fmla="*/ 121444 h 771525"/>
                      <a:gd name="connsiteX12" fmla="*/ 350044 w 619125"/>
                      <a:gd name="connsiteY12" fmla="*/ 121444 h 771525"/>
                      <a:gd name="connsiteX13" fmla="*/ 388144 w 619125"/>
                      <a:gd name="connsiteY13" fmla="*/ 83344 h 771525"/>
                      <a:gd name="connsiteX14" fmla="*/ 426244 w 619125"/>
                      <a:gd name="connsiteY14" fmla="*/ 121444 h 77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19125" h="771525">
                        <a:moveTo>
                          <a:pt x="7144" y="7144"/>
                        </a:moveTo>
                        <a:lnTo>
                          <a:pt x="7144" y="769144"/>
                        </a:lnTo>
                        <a:lnTo>
                          <a:pt x="45244" y="769144"/>
                        </a:lnTo>
                        <a:lnTo>
                          <a:pt x="45244" y="197644"/>
                        </a:lnTo>
                        <a:lnTo>
                          <a:pt x="578644" y="197644"/>
                        </a:lnTo>
                        <a:lnTo>
                          <a:pt x="578644" y="769144"/>
                        </a:lnTo>
                        <a:lnTo>
                          <a:pt x="616744" y="769144"/>
                        </a:lnTo>
                        <a:lnTo>
                          <a:pt x="616744" y="7144"/>
                        </a:lnTo>
                        <a:close/>
                        <a:moveTo>
                          <a:pt x="235744" y="121444"/>
                        </a:moveTo>
                        <a:lnTo>
                          <a:pt x="197644" y="83344"/>
                        </a:lnTo>
                        <a:lnTo>
                          <a:pt x="273844" y="83344"/>
                        </a:lnTo>
                        <a:close/>
                        <a:moveTo>
                          <a:pt x="388144" y="121444"/>
                        </a:moveTo>
                        <a:lnTo>
                          <a:pt x="350044" y="121444"/>
                        </a:lnTo>
                        <a:lnTo>
                          <a:pt x="388144" y="83344"/>
                        </a:lnTo>
                        <a:lnTo>
                          <a:pt x="426244" y="12144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E33F111A-8CBB-4378-BDF8-502861BDFD44}"/>
                      </a:ext>
                    </a:extLst>
                  </p:cNvPr>
                  <p:cNvSpPr/>
                  <p:nvPr/>
                </p:nvSpPr>
                <p:spPr>
                  <a:xfrm>
                    <a:off x="4336256" y="3155156"/>
                    <a:ext cx="200025" cy="542925"/>
                  </a:xfrm>
                  <a:custGeom>
                    <a:avLst/>
                    <a:gdLst>
                      <a:gd name="connsiteX0" fmla="*/ 7144 w 200025"/>
                      <a:gd name="connsiteY0" fmla="*/ 7144 h 542925"/>
                      <a:gd name="connsiteX1" fmla="*/ 197644 w 200025"/>
                      <a:gd name="connsiteY1" fmla="*/ 7144 h 542925"/>
                      <a:gd name="connsiteX2" fmla="*/ 197644 w 200025"/>
                      <a:gd name="connsiteY2" fmla="*/ 540544 h 542925"/>
                      <a:gd name="connsiteX3" fmla="*/ 7144 w 200025"/>
                      <a:gd name="connsiteY3" fmla="*/ 540544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025" h="542925">
                        <a:moveTo>
                          <a:pt x="7144" y="7144"/>
                        </a:moveTo>
                        <a:lnTo>
                          <a:pt x="197644" y="7144"/>
                        </a:lnTo>
                        <a:lnTo>
                          <a:pt x="197644" y="540544"/>
                        </a:lnTo>
                        <a:lnTo>
                          <a:pt x="7144" y="54054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A1442D0D-2609-4CDD-B6F8-E781A0B8B193}"/>
                      </a:ext>
                    </a:extLst>
                  </p:cNvPr>
                  <p:cNvSpPr/>
                  <p:nvPr/>
                </p:nvSpPr>
                <p:spPr>
                  <a:xfrm>
                    <a:off x="4602956" y="3155156"/>
                    <a:ext cx="200025" cy="542925"/>
                  </a:xfrm>
                  <a:custGeom>
                    <a:avLst/>
                    <a:gdLst>
                      <a:gd name="connsiteX0" fmla="*/ 7144 w 200025"/>
                      <a:gd name="connsiteY0" fmla="*/ 7144 h 542925"/>
                      <a:gd name="connsiteX1" fmla="*/ 197644 w 200025"/>
                      <a:gd name="connsiteY1" fmla="*/ 7144 h 542925"/>
                      <a:gd name="connsiteX2" fmla="*/ 197644 w 200025"/>
                      <a:gd name="connsiteY2" fmla="*/ 540544 h 542925"/>
                      <a:gd name="connsiteX3" fmla="*/ 7144 w 200025"/>
                      <a:gd name="connsiteY3" fmla="*/ 540544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025" h="542925">
                        <a:moveTo>
                          <a:pt x="7144" y="7144"/>
                        </a:moveTo>
                        <a:lnTo>
                          <a:pt x="197644" y="7144"/>
                        </a:lnTo>
                        <a:lnTo>
                          <a:pt x="197644" y="540544"/>
                        </a:lnTo>
                        <a:lnTo>
                          <a:pt x="7144" y="54054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0" name="Graphic 226">
                  <a:extLst>
                    <a:ext uri="{FF2B5EF4-FFF2-40B4-BE49-F238E27FC236}">
                      <a16:creationId xmlns:a16="http://schemas.microsoft.com/office/drawing/2014/main" id="{F94E990F-83A0-437D-98F3-6F99E1924FFB}"/>
                    </a:ext>
                  </a:extLst>
                </p:cNvPr>
                <p:cNvSpPr/>
                <p:nvPr/>
              </p:nvSpPr>
              <p:spPr>
                <a:xfrm>
                  <a:off x="7748126" y="2481048"/>
                  <a:ext cx="180338" cy="172014"/>
                </a:xfrm>
                <a:custGeom>
                  <a:avLst/>
                  <a:gdLst>
                    <a:gd name="connsiteX0" fmla="*/ 605504 w 619125"/>
                    <a:gd name="connsiteY0" fmla="*/ 403193 h 590550"/>
                    <a:gd name="connsiteX1" fmla="*/ 402050 w 619125"/>
                    <a:gd name="connsiteY1" fmla="*/ 403193 h 590550"/>
                    <a:gd name="connsiteX2" fmla="*/ 402050 w 619125"/>
                    <a:gd name="connsiteY2" fmla="*/ 304705 h 590550"/>
                    <a:gd name="connsiteX3" fmla="*/ 551117 w 619125"/>
                    <a:gd name="connsiteY3" fmla="*/ 304705 h 590550"/>
                    <a:gd name="connsiteX4" fmla="*/ 534448 w 619125"/>
                    <a:gd name="connsiteY4" fmla="*/ 274415 h 590550"/>
                    <a:gd name="connsiteX5" fmla="*/ 518827 w 619125"/>
                    <a:gd name="connsiteY5" fmla="*/ 264890 h 590550"/>
                    <a:gd name="connsiteX6" fmla="*/ 504444 w 619125"/>
                    <a:gd name="connsiteY6" fmla="*/ 264890 h 590550"/>
                    <a:gd name="connsiteX7" fmla="*/ 504444 w 619125"/>
                    <a:gd name="connsiteY7" fmla="*/ 260794 h 590550"/>
                    <a:gd name="connsiteX8" fmla="*/ 459200 w 619125"/>
                    <a:gd name="connsiteY8" fmla="*/ 215551 h 590550"/>
                    <a:gd name="connsiteX9" fmla="*/ 455962 w 619125"/>
                    <a:gd name="connsiteY9" fmla="*/ 215551 h 590550"/>
                    <a:gd name="connsiteX10" fmla="*/ 410718 w 619125"/>
                    <a:gd name="connsiteY10" fmla="*/ 260794 h 590550"/>
                    <a:gd name="connsiteX11" fmla="*/ 410718 w 619125"/>
                    <a:gd name="connsiteY11" fmla="*/ 264890 h 590550"/>
                    <a:gd name="connsiteX12" fmla="*/ 149162 w 619125"/>
                    <a:gd name="connsiteY12" fmla="*/ 264890 h 590550"/>
                    <a:gd name="connsiteX13" fmla="*/ 159544 w 619125"/>
                    <a:gd name="connsiteY13" fmla="*/ 261176 h 590550"/>
                    <a:gd name="connsiteX14" fmla="*/ 159544 w 619125"/>
                    <a:gd name="connsiteY14" fmla="*/ 261176 h 590550"/>
                    <a:gd name="connsiteX15" fmla="*/ 187452 w 619125"/>
                    <a:gd name="connsiteY15" fmla="*/ 250793 h 590550"/>
                    <a:gd name="connsiteX16" fmla="*/ 187452 w 619125"/>
                    <a:gd name="connsiteY16" fmla="*/ 250793 h 590550"/>
                    <a:gd name="connsiteX17" fmla="*/ 238125 w 619125"/>
                    <a:gd name="connsiteY17" fmla="*/ 231743 h 590550"/>
                    <a:gd name="connsiteX18" fmla="*/ 238125 w 619125"/>
                    <a:gd name="connsiteY18" fmla="*/ 231743 h 590550"/>
                    <a:gd name="connsiteX19" fmla="*/ 265843 w 619125"/>
                    <a:gd name="connsiteY19" fmla="*/ 221171 h 590550"/>
                    <a:gd name="connsiteX20" fmla="*/ 316516 w 619125"/>
                    <a:gd name="connsiteY20" fmla="*/ 202121 h 590550"/>
                    <a:gd name="connsiteX21" fmla="*/ 316516 w 619125"/>
                    <a:gd name="connsiteY21" fmla="*/ 202121 h 590550"/>
                    <a:gd name="connsiteX22" fmla="*/ 329756 w 619125"/>
                    <a:gd name="connsiteY22" fmla="*/ 197072 h 590550"/>
                    <a:gd name="connsiteX23" fmla="*/ 394811 w 619125"/>
                    <a:gd name="connsiteY23" fmla="*/ 172307 h 590550"/>
                    <a:gd name="connsiteX24" fmla="*/ 394811 w 619125"/>
                    <a:gd name="connsiteY24" fmla="*/ 172307 h 590550"/>
                    <a:gd name="connsiteX25" fmla="*/ 422529 w 619125"/>
                    <a:gd name="connsiteY25" fmla="*/ 161830 h 590550"/>
                    <a:gd name="connsiteX26" fmla="*/ 422529 w 619125"/>
                    <a:gd name="connsiteY26" fmla="*/ 161830 h 590550"/>
                    <a:gd name="connsiteX27" fmla="*/ 473202 w 619125"/>
                    <a:gd name="connsiteY27" fmla="*/ 142780 h 590550"/>
                    <a:gd name="connsiteX28" fmla="*/ 473202 w 619125"/>
                    <a:gd name="connsiteY28" fmla="*/ 142780 h 590550"/>
                    <a:gd name="connsiteX29" fmla="*/ 495205 w 619125"/>
                    <a:gd name="connsiteY29" fmla="*/ 134398 h 590550"/>
                    <a:gd name="connsiteX30" fmla="*/ 532162 w 619125"/>
                    <a:gd name="connsiteY30" fmla="*/ 120301 h 590550"/>
                    <a:gd name="connsiteX31" fmla="*/ 521494 w 619125"/>
                    <a:gd name="connsiteY31" fmla="*/ 92012 h 590550"/>
                    <a:gd name="connsiteX32" fmla="*/ 490157 w 619125"/>
                    <a:gd name="connsiteY32" fmla="*/ 103918 h 590550"/>
                    <a:gd name="connsiteX33" fmla="*/ 468249 w 619125"/>
                    <a:gd name="connsiteY33" fmla="*/ 46768 h 590550"/>
                    <a:gd name="connsiteX34" fmla="*/ 499586 w 619125"/>
                    <a:gd name="connsiteY34" fmla="*/ 34862 h 590550"/>
                    <a:gd name="connsiteX35" fmla="*/ 489109 w 619125"/>
                    <a:gd name="connsiteY35" fmla="*/ 7144 h 590550"/>
                    <a:gd name="connsiteX36" fmla="*/ 457771 w 619125"/>
                    <a:gd name="connsiteY36" fmla="*/ 19050 h 590550"/>
                    <a:gd name="connsiteX37" fmla="*/ 457771 w 619125"/>
                    <a:gd name="connsiteY37" fmla="*/ 19050 h 590550"/>
                    <a:gd name="connsiteX38" fmla="*/ 449580 w 619125"/>
                    <a:gd name="connsiteY38" fmla="*/ 22193 h 590550"/>
                    <a:gd name="connsiteX39" fmla="*/ 300990 w 619125"/>
                    <a:gd name="connsiteY39" fmla="*/ 78581 h 590550"/>
                    <a:gd name="connsiteX40" fmla="*/ 300990 w 619125"/>
                    <a:gd name="connsiteY40" fmla="*/ 78581 h 590550"/>
                    <a:gd name="connsiteX41" fmla="*/ 278416 w 619125"/>
                    <a:gd name="connsiteY41" fmla="*/ 87249 h 590550"/>
                    <a:gd name="connsiteX42" fmla="*/ 222885 w 619125"/>
                    <a:gd name="connsiteY42" fmla="*/ 107918 h 590550"/>
                    <a:gd name="connsiteX43" fmla="*/ 222885 w 619125"/>
                    <a:gd name="connsiteY43" fmla="*/ 107918 h 590550"/>
                    <a:gd name="connsiteX44" fmla="*/ 217456 w 619125"/>
                    <a:gd name="connsiteY44" fmla="*/ 109918 h 590550"/>
                    <a:gd name="connsiteX45" fmla="*/ 144494 w 619125"/>
                    <a:gd name="connsiteY45" fmla="*/ 137636 h 590550"/>
                    <a:gd name="connsiteX46" fmla="*/ 144494 w 619125"/>
                    <a:gd name="connsiteY46" fmla="*/ 137636 h 590550"/>
                    <a:gd name="connsiteX47" fmla="*/ 116872 w 619125"/>
                    <a:gd name="connsiteY47" fmla="*/ 148209 h 590550"/>
                    <a:gd name="connsiteX48" fmla="*/ 116872 w 619125"/>
                    <a:gd name="connsiteY48" fmla="*/ 148209 h 590550"/>
                    <a:gd name="connsiteX49" fmla="*/ 66199 w 619125"/>
                    <a:gd name="connsiteY49" fmla="*/ 167259 h 590550"/>
                    <a:gd name="connsiteX50" fmla="*/ 66199 w 619125"/>
                    <a:gd name="connsiteY50" fmla="*/ 167259 h 590550"/>
                    <a:gd name="connsiteX51" fmla="*/ 38481 w 619125"/>
                    <a:gd name="connsiteY51" fmla="*/ 177737 h 590550"/>
                    <a:gd name="connsiteX52" fmla="*/ 38481 w 619125"/>
                    <a:gd name="connsiteY52" fmla="*/ 177737 h 590550"/>
                    <a:gd name="connsiteX53" fmla="*/ 7144 w 619125"/>
                    <a:gd name="connsiteY53" fmla="*/ 189833 h 590550"/>
                    <a:gd name="connsiteX54" fmla="*/ 17621 w 619125"/>
                    <a:gd name="connsiteY54" fmla="*/ 217551 h 590550"/>
                    <a:gd name="connsiteX55" fmla="*/ 48958 w 619125"/>
                    <a:gd name="connsiteY55" fmla="*/ 205645 h 590550"/>
                    <a:gd name="connsiteX56" fmla="*/ 70866 w 619125"/>
                    <a:gd name="connsiteY56" fmla="*/ 263271 h 590550"/>
                    <a:gd name="connsiteX57" fmla="*/ 65818 w 619125"/>
                    <a:gd name="connsiteY57" fmla="*/ 265176 h 590550"/>
                    <a:gd name="connsiteX58" fmla="*/ 42386 w 619125"/>
                    <a:gd name="connsiteY58" fmla="*/ 265176 h 590550"/>
                    <a:gd name="connsiteX59" fmla="*/ 24479 w 619125"/>
                    <a:gd name="connsiteY59" fmla="*/ 283083 h 590550"/>
                    <a:gd name="connsiteX60" fmla="*/ 24479 w 619125"/>
                    <a:gd name="connsiteY60" fmla="*/ 516255 h 590550"/>
                    <a:gd name="connsiteX61" fmla="*/ 42386 w 619125"/>
                    <a:gd name="connsiteY61" fmla="*/ 534067 h 590550"/>
                    <a:gd name="connsiteX62" fmla="*/ 81725 w 619125"/>
                    <a:gd name="connsiteY62" fmla="*/ 534067 h 590550"/>
                    <a:gd name="connsiteX63" fmla="*/ 135468 w 619125"/>
                    <a:gd name="connsiteY63" fmla="*/ 592432 h 590550"/>
                    <a:gd name="connsiteX64" fmla="*/ 193834 w 619125"/>
                    <a:gd name="connsiteY64" fmla="*/ 538689 h 590550"/>
                    <a:gd name="connsiteX65" fmla="*/ 193834 w 619125"/>
                    <a:gd name="connsiteY65" fmla="*/ 534067 h 590550"/>
                    <a:gd name="connsiteX66" fmla="*/ 426244 w 619125"/>
                    <a:gd name="connsiteY66" fmla="*/ 534067 h 590550"/>
                    <a:gd name="connsiteX67" fmla="*/ 479988 w 619125"/>
                    <a:gd name="connsiteY67" fmla="*/ 592432 h 590550"/>
                    <a:gd name="connsiteX68" fmla="*/ 538353 w 619125"/>
                    <a:gd name="connsiteY68" fmla="*/ 538689 h 590550"/>
                    <a:gd name="connsiteX69" fmla="*/ 538353 w 619125"/>
                    <a:gd name="connsiteY69" fmla="*/ 534067 h 590550"/>
                    <a:gd name="connsiteX70" fmla="*/ 598837 w 619125"/>
                    <a:gd name="connsiteY70" fmla="*/ 534067 h 590550"/>
                    <a:gd name="connsiteX71" fmla="*/ 616744 w 619125"/>
                    <a:gd name="connsiteY71" fmla="*/ 516350 h 590550"/>
                    <a:gd name="connsiteX72" fmla="*/ 616744 w 619125"/>
                    <a:gd name="connsiteY72" fmla="*/ 516255 h 590550"/>
                    <a:gd name="connsiteX73" fmla="*/ 616744 w 619125"/>
                    <a:gd name="connsiteY73" fmla="*/ 428339 h 590550"/>
                    <a:gd name="connsiteX74" fmla="*/ 614553 w 619125"/>
                    <a:gd name="connsiteY74" fmla="*/ 419767 h 590550"/>
                    <a:gd name="connsiteX75" fmla="*/ 440722 w 619125"/>
                    <a:gd name="connsiteY75" fmla="*/ 56769 h 590550"/>
                    <a:gd name="connsiteX76" fmla="*/ 462629 w 619125"/>
                    <a:gd name="connsiteY76" fmla="*/ 114395 h 590550"/>
                    <a:gd name="connsiteX77" fmla="*/ 411956 w 619125"/>
                    <a:gd name="connsiteY77" fmla="*/ 133445 h 590550"/>
                    <a:gd name="connsiteX78" fmla="*/ 390049 w 619125"/>
                    <a:gd name="connsiteY78" fmla="*/ 75819 h 590550"/>
                    <a:gd name="connsiteX79" fmla="*/ 362426 w 619125"/>
                    <a:gd name="connsiteY79" fmla="*/ 86582 h 590550"/>
                    <a:gd name="connsiteX80" fmla="*/ 384334 w 619125"/>
                    <a:gd name="connsiteY80" fmla="*/ 144209 h 590550"/>
                    <a:gd name="connsiteX81" fmla="*/ 333661 w 619125"/>
                    <a:gd name="connsiteY81" fmla="*/ 163259 h 590550"/>
                    <a:gd name="connsiteX82" fmla="*/ 311753 w 619125"/>
                    <a:gd name="connsiteY82" fmla="*/ 106108 h 590550"/>
                    <a:gd name="connsiteX83" fmla="*/ 284036 w 619125"/>
                    <a:gd name="connsiteY83" fmla="*/ 116300 h 590550"/>
                    <a:gd name="connsiteX84" fmla="*/ 305943 w 619125"/>
                    <a:gd name="connsiteY84" fmla="*/ 173927 h 590550"/>
                    <a:gd name="connsiteX85" fmla="*/ 255270 w 619125"/>
                    <a:gd name="connsiteY85" fmla="*/ 192977 h 590550"/>
                    <a:gd name="connsiteX86" fmla="*/ 233363 w 619125"/>
                    <a:gd name="connsiteY86" fmla="*/ 135255 h 590550"/>
                    <a:gd name="connsiteX87" fmla="*/ 205740 w 619125"/>
                    <a:gd name="connsiteY87" fmla="*/ 146018 h 590550"/>
                    <a:gd name="connsiteX88" fmla="*/ 227648 w 619125"/>
                    <a:gd name="connsiteY88" fmla="*/ 203644 h 590550"/>
                    <a:gd name="connsiteX89" fmla="*/ 176975 w 619125"/>
                    <a:gd name="connsiteY89" fmla="*/ 222694 h 590550"/>
                    <a:gd name="connsiteX90" fmla="*/ 155067 w 619125"/>
                    <a:gd name="connsiteY90" fmla="*/ 165544 h 590550"/>
                    <a:gd name="connsiteX91" fmla="*/ 76676 w 619125"/>
                    <a:gd name="connsiteY91" fmla="*/ 195167 h 590550"/>
                    <a:gd name="connsiteX92" fmla="*/ 127349 w 619125"/>
                    <a:gd name="connsiteY92" fmla="*/ 176117 h 590550"/>
                    <a:gd name="connsiteX93" fmla="*/ 149257 w 619125"/>
                    <a:gd name="connsiteY93" fmla="*/ 233839 h 590550"/>
                    <a:gd name="connsiteX94" fmla="*/ 98584 w 619125"/>
                    <a:gd name="connsiteY94" fmla="*/ 252889 h 590550"/>
                    <a:gd name="connsiteX95" fmla="*/ 137731 w 619125"/>
                    <a:gd name="connsiteY95" fmla="*/ 560546 h 590550"/>
                    <a:gd name="connsiteX96" fmla="*/ 111252 w 619125"/>
                    <a:gd name="connsiteY96" fmla="*/ 534067 h 590550"/>
                    <a:gd name="connsiteX97" fmla="*/ 137731 w 619125"/>
                    <a:gd name="connsiteY97" fmla="*/ 507587 h 590550"/>
                    <a:gd name="connsiteX98" fmla="*/ 164211 w 619125"/>
                    <a:gd name="connsiteY98" fmla="*/ 534067 h 590550"/>
                    <a:gd name="connsiteX99" fmla="*/ 137731 w 619125"/>
                    <a:gd name="connsiteY99" fmla="*/ 560546 h 590550"/>
                    <a:gd name="connsiteX100" fmla="*/ 482346 w 619125"/>
                    <a:gd name="connsiteY100" fmla="*/ 560546 h 590550"/>
                    <a:gd name="connsiteX101" fmla="*/ 455867 w 619125"/>
                    <a:gd name="connsiteY101" fmla="*/ 534067 h 590550"/>
                    <a:gd name="connsiteX102" fmla="*/ 482346 w 619125"/>
                    <a:gd name="connsiteY102" fmla="*/ 507587 h 590550"/>
                    <a:gd name="connsiteX103" fmla="*/ 508825 w 619125"/>
                    <a:gd name="connsiteY103" fmla="*/ 534067 h 590550"/>
                    <a:gd name="connsiteX104" fmla="*/ 482346 w 619125"/>
                    <a:gd name="connsiteY104" fmla="*/ 560546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619125" h="590550">
                      <a:moveTo>
                        <a:pt x="605504" y="403193"/>
                      </a:moveTo>
                      <a:lnTo>
                        <a:pt x="402050" y="403193"/>
                      </a:lnTo>
                      <a:lnTo>
                        <a:pt x="402050" y="304705"/>
                      </a:lnTo>
                      <a:lnTo>
                        <a:pt x="551117" y="304705"/>
                      </a:lnTo>
                      <a:lnTo>
                        <a:pt x="534448" y="274415"/>
                      </a:lnTo>
                      <a:cubicBezTo>
                        <a:pt x="531363" y="268634"/>
                        <a:pt x="525379" y="264986"/>
                        <a:pt x="518827" y="264890"/>
                      </a:cubicBezTo>
                      <a:lnTo>
                        <a:pt x="504444" y="264890"/>
                      </a:lnTo>
                      <a:lnTo>
                        <a:pt x="504444" y="260794"/>
                      </a:lnTo>
                      <a:cubicBezTo>
                        <a:pt x="504444" y="235807"/>
                        <a:pt x="484188" y="215551"/>
                        <a:pt x="459200" y="215551"/>
                      </a:cubicBezTo>
                      <a:lnTo>
                        <a:pt x="455962" y="215551"/>
                      </a:lnTo>
                      <a:cubicBezTo>
                        <a:pt x="430975" y="215551"/>
                        <a:pt x="410718" y="235807"/>
                        <a:pt x="410718" y="260794"/>
                      </a:cubicBezTo>
                      <a:lnTo>
                        <a:pt x="410718" y="264890"/>
                      </a:lnTo>
                      <a:lnTo>
                        <a:pt x="149162" y="264890"/>
                      </a:lnTo>
                      <a:lnTo>
                        <a:pt x="159544" y="261176"/>
                      </a:lnTo>
                      <a:lnTo>
                        <a:pt x="159544" y="261176"/>
                      </a:lnTo>
                      <a:lnTo>
                        <a:pt x="187452" y="250793"/>
                      </a:lnTo>
                      <a:lnTo>
                        <a:pt x="187452" y="250793"/>
                      </a:lnTo>
                      <a:lnTo>
                        <a:pt x="238125" y="231743"/>
                      </a:lnTo>
                      <a:lnTo>
                        <a:pt x="238125" y="231743"/>
                      </a:lnTo>
                      <a:lnTo>
                        <a:pt x="265843" y="221171"/>
                      </a:lnTo>
                      <a:lnTo>
                        <a:pt x="316516" y="202121"/>
                      </a:lnTo>
                      <a:lnTo>
                        <a:pt x="316516" y="202121"/>
                      </a:lnTo>
                      <a:lnTo>
                        <a:pt x="329756" y="197072"/>
                      </a:lnTo>
                      <a:lnTo>
                        <a:pt x="394811" y="172307"/>
                      </a:lnTo>
                      <a:lnTo>
                        <a:pt x="394811" y="172307"/>
                      </a:lnTo>
                      <a:lnTo>
                        <a:pt x="422529" y="161830"/>
                      </a:lnTo>
                      <a:lnTo>
                        <a:pt x="422529" y="161830"/>
                      </a:lnTo>
                      <a:lnTo>
                        <a:pt x="473202" y="142780"/>
                      </a:lnTo>
                      <a:lnTo>
                        <a:pt x="473202" y="142780"/>
                      </a:lnTo>
                      <a:lnTo>
                        <a:pt x="495205" y="134398"/>
                      </a:lnTo>
                      <a:lnTo>
                        <a:pt x="532162" y="120301"/>
                      </a:lnTo>
                      <a:lnTo>
                        <a:pt x="521494" y="92012"/>
                      </a:lnTo>
                      <a:lnTo>
                        <a:pt x="490157" y="103918"/>
                      </a:lnTo>
                      <a:lnTo>
                        <a:pt x="468249" y="46768"/>
                      </a:lnTo>
                      <a:lnTo>
                        <a:pt x="499586" y="34862"/>
                      </a:lnTo>
                      <a:lnTo>
                        <a:pt x="489109" y="7144"/>
                      </a:lnTo>
                      <a:lnTo>
                        <a:pt x="457771" y="19050"/>
                      </a:lnTo>
                      <a:lnTo>
                        <a:pt x="457771" y="19050"/>
                      </a:lnTo>
                      <a:lnTo>
                        <a:pt x="449580" y="22193"/>
                      </a:lnTo>
                      <a:lnTo>
                        <a:pt x="300990" y="78581"/>
                      </a:lnTo>
                      <a:lnTo>
                        <a:pt x="300990" y="78581"/>
                      </a:lnTo>
                      <a:lnTo>
                        <a:pt x="278416" y="87249"/>
                      </a:lnTo>
                      <a:lnTo>
                        <a:pt x="222885" y="107918"/>
                      </a:lnTo>
                      <a:lnTo>
                        <a:pt x="222885" y="107918"/>
                      </a:lnTo>
                      <a:lnTo>
                        <a:pt x="217456" y="109918"/>
                      </a:lnTo>
                      <a:lnTo>
                        <a:pt x="144494" y="137636"/>
                      </a:lnTo>
                      <a:lnTo>
                        <a:pt x="144494" y="137636"/>
                      </a:lnTo>
                      <a:lnTo>
                        <a:pt x="116872" y="148209"/>
                      </a:lnTo>
                      <a:lnTo>
                        <a:pt x="116872" y="148209"/>
                      </a:lnTo>
                      <a:lnTo>
                        <a:pt x="66199" y="167259"/>
                      </a:lnTo>
                      <a:lnTo>
                        <a:pt x="66199" y="167259"/>
                      </a:lnTo>
                      <a:lnTo>
                        <a:pt x="38481" y="177737"/>
                      </a:lnTo>
                      <a:lnTo>
                        <a:pt x="38481" y="177737"/>
                      </a:lnTo>
                      <a:lnTo>
                        <a:pt x="7144" y="189833"/>
                      </a:lnTo>
                      <a:lnTo>
                        <a:pt x="17621" y="217551"/>
                      </a:lnTo>
                      <a:lnTo>
                        <a:pt x="48958" y="205645"/>
                      </a:lnTo>
                      <a:lnTo>
                        <a:pt x="70866" y="263271"/>
                      </a:lnTo>
                      <a:lnTo>
                        <a:pt x="65818" y="265176"/>
                      </a:lnTo>
                      <a:lnTo>
                        <a:pt x="42386" y="265176"/>
                      </a:lnTo>
                      <a:cubicBezTo>
                        <a:pt x="32496" y="265176"/>
                        <a:pt x="24479" y="273193"/>
                        <a:pt x="24479" y="283083"/>
                      </a:cubicBezTo>
                      <a:lnTo>
                        <a:pt x="24479" y="516255"/>
                      </a:lnTo>
                      <a:cubicBezTo>
                        <a:pt x="24532" y="526108"/>
                        <a:pt x="32534" y="534067"/>
                        <a:pt x="42386" y="534067"/>
                      </a:cubicBezTo>
                      <a:lnTo>
                        <a:pt x="81725" y="534067"/>
                      </a:lnTo>
                      <a:cubicBezTo>
                        <a:pt x="80448" y="565025"/>
                        <a:pt x="104510" y="591156"/>
                        <a:pt x="135468" y="592432"/>
                      </a:cubicBezTo>
                      <a:cubicBezTo>
                        <a:pt x="166427" y="593709"/>
                        <a:pt x="192557" y="569647"/>
                        <a:pt x="193834" y="538689"/>
                      </a:cubicBezTo>
                      <a:cubicBezTo>
                        <a:pt x="193898" y="537149"/>
                        <a:pt x="193898" y="535607"/>
                        <a:pt x="193834" y="534067"/>
                      </a:cubicBezTo>
                      <a:lnTo>
                        <a:pt x="426244" y="534067"/>
                      </a:lnTo>
                      <a:cubicBezTo>
                        <a:pt x="424967" y="565025"/>
                        <a:pt x="449029" y="591156"/>
                        <a:pt x="479988" y="592432"/>
                      </a:cubicBezTo>
                      <a:cubicBezTo>
                        <a:pt x="510946" y="593709"/>
                        <a:pt x="537077" y="569647"/>
                        <a:pt x="538353" y="538689"/>
                      </a:cubicBezTo>
                      <a:cubicBezTo>
                        <a:pt x="538417" y="537149"/>
                        <a:pt x="538417" y="535607"/>
                        <a:pt x="538353" y="534067"/>
                      </a:cubicBezTo>
                      <a:lnTo>
                        <a:pt x="598837" y="534067"/>
                      </a:lnTo>
                      <a:cubicBezTo>
                        <a:pt x="608674" y="534119"/>
                        <a:pt x="616691" y="526188"/>
                        <a:pt x="616744" y="516350"/>
                      </a:cubicBezTo>
                      <a:cubicBezTo>
                        <a:pt x="616744" y="516319"/>
                        <a:pt x="616744" y="516286"/>
                        <a:pt x="616744" y="516255"/>
                      </a:cubicBezTo>
                      <a:lnTo>
                        <a:pt x="616744" y="428339"/>
                      </a:lnTo>
                      <a:cubicBezTo>
                        <a:pt x="616754" y="425342"/>
                        <a:pt x="616001" y="422392"/>
                        <a:pt x="614553" y="419767"/>
                      </a:cubicBezTo>
                      <a:close/>
                      <a:moveTo>
                        <a:pt x="440722" y="56769"/>
                      </a:moveTo>
                      <a:lnTo>
                        <a:pt x="462629" y="114395"/>
                      </a:lnTo>
                      <a:lnTo>
                        <a:pt x="411956" y="133445"/>
                      </a:lnTo>
                      <a:lnTo>
                        <a:pt x="390049" y="75819"/>
                      </a:lnTo>
                      <a:close/>
                      <a:moveTo>
                        <a:pt x="362426" y="86582"/>
                      </a:moveTo>
                      <a:lnTo>
                        <a:pt x="384334" y="144209"/>
                      </a:lnTo>
                      <a:lnTo>
                        <a:pt x="333661" y="163259"/>
                      </a:lnTo>
                      <a:lnTo>
                        <a:pt x="311753" y="106108"/>
                      </a:lnTo>
                      <a:close/>
                      <a:moveTo>
                        <a:pt x="284036" y="116300"/>
                      </a:moveTo>
                      <a:lnTo>
                        <a:pt x="305943" y="173927"/>
                      </a:lnTo>
                      <a:lnTo>
                        <a:pt x="255270" y="192977"/>
                      </a:lnTo>
                      <a:lnTo>
                        <a:pt x="233363" y="135255"/>
                      </a:lnTo>
                      <a:close/>
                      <a:moveTo>
                        <a:pt x="205740" y="146018"/>
                      </a:moveTo>
                      <a:lnTo>
                        <a:pt x="227648" y="203644"/>
                      </a:lnTo>
                      <a:lnTo>
                        <a:pt x="176975" y="222694"/>
                      </a:lnTo>
                      <a:lnTo>
                        <a:pt x="155067" y="165544"/>
                      </a:lnTo>
                      <a:close/>
                      <a:moveTo>
                        <a:pt x="76676" y="195167"/>
                      </a:moveTo>
                      <a:lnTo>
                        <a:pt x="127349" y="176117"/>
                      </a:lnTo>
                      <a:lnTo>
                        <a:pt x="149257" y="233839"/>
                      </a:lnTo>
                      <a:lnTo>
                        <a:pt x="98584" y="252889"/>
                      </a:lnTo>
                      <a:close/>
                      <a:moveTo>
                        <a:pt x="137731" y="560546"/>
                      </a:moveTo>
                      <a:cubicBezTo>
                        <a:pt x="123107" y="560546"/>
                        <a:pt x="111252" y="548691"/>
                        <a:pt x="111252" y="534067"/>
                      </a:cubicBezTo>
                      <a:cubicBezTo>
                        <a:pt x="111252" y="519442"/>
                        <a:pt x="123107" y="507587"/>
                        <a:pt x="137731" y="507587"/>
                      </a:cubicBezTo>
                      <a:cubicBezTo>
                        <a:pt x="152355" y="507587"/>
                        <a:pt x="164211" y="519443"/>
                        <a:pt x="164211" y="534067"/>
                      </a:cubicBezTo>
                      <a:cubicBezTo>
                        <a:pt x="164211" y="548691"/>
                        <a:pt x="152355" y="560546"/>
                        <a:pt x="137731" y="560546"/>
                      </a:cubicBezTo>
                      <a:close/>
                      <a:moveTo>
                        <a:pt x="482346" y="560546"/>
                      </a:moveTo>
                      <a:cubicBezTo>
                        <a:pt x="467721" y="560546"/>
                        <a:pt x="455867" y="548691"/>
                        <a:pt x="455867" y="534067"/>
                      </a:cubicBezTo>
                      <a:cubicBezTo>
                        <a:pt x="455867" y="519442"/>
                        <a:pt x="467722" y="507587"/>
                        <a:pt x="482346" y="507587"/>
                      </a:cubicBezTo>
                      <a:cubicBezTo>
                        <a:pt x="496971" y="507587"/>
                        <a:pt x="508825" y="519443"/>
                        <a:pt x="508825" y="534067"/>
                      </a:cubicBezTo>
                      <a:cubicBezTo>
                        <a:pt x="508825" y="548691"/>
                        <a:pt x="496970" y="560546"/>
                        <a:pt x="482346" y="560546"/>
                      </a:cubicBezTo>
                      <a:close/>
                    </a:path>
                  </a:pathLst>
                </a:custGeom>
                <a:solidFill>
                  <a:srgbClr val="E05102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756EDAC1-D795-41E7-92E4-46AB559FDB07}"/>
                    </a:ext>
                  </a:extLst>
                </p:cNvPr>
                <p:cNvGrpSpPr/>
                <p:nvPr/>
              </p:nvGrpSpPr>
              <p:grpSpPr>
                <a:xfrm>
                  <a:off x="7769446" y="2084053"/>
                  <a:ext cx="151898" cy="162555"/>
                  <a:chOff x="4139003" y="2850356"/>
                  <a:chExt cx="858288" cy="918503"/>
                </a:xfrm>
                <a:solidFill>
                  <a:schemeClr val="tx2">
                    <a:lumMod val="20000"/>
                    <a:lumOff val="80000"/>
                  </a:schemeClr>
                </a:solidFill>
                <a:effectLst/>
              </p:grpSpPr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4DBB163C-CA9A-47F8-9F87-210024031A77}"/>
                      </a:ext>
                    </a:extLst>
                  </p:cNvPr>
                  <p:cNvSpPr/>
                  <p:nvPr/>
                </p:nvSpPr>
                <p:spPr>
                  <a:xfrm>
                    <a:off x="4139003" y="3223804"/>
                    <a:ext cx="381000" cy="533400"/>
                  </a:xfrm>
                  <a:custGeom>
                    <a:avLst/>
                    <a:gdLst>
                      <a:gd name="connsiteX0" fmla="*/ 337747 w 381000"/>
                      <a:gd name="connsiteY0" fmla="*/ 269013 h 533400"/>
                      <a:gd name="connsiteX1" fmla="*/ 272977 w 381000"/>
                      <a:gd name="connsiteY1" fmla="*/ 186146 h 533400"/>
                      <a:gd name="connsiteX2" fmla="*/ 212017 w 381000"/>
                      <a:gd name="connsiteY2" fmla="*/ 111851 h 533400"/>
                      <a:gd name="connsiteX3" fmla="*/ 165344 w 381000"/>
                      <a:gd name="connsiteY3" fmla="*/ 103278 h 533400"/>
                      <a:gd name="connsiteX4" fmla="*/ 152962 w 381000"/>
                      <a:gd name="connsiteY4" fmla="*/ 175668 h 533400"/>
                      <a:gd name="connsiteX5" fmla="*/ 212969 w 381000"/>
                      <a:gd name="connsiteY5" fmla="*/ 249010 h 533400"/>
                      <a:gd name="connsiteX6" fmla="*/ 217732 w 381000"/>
                      <a:gd name="connsiteY6" fmla="*/ 253773 h 533400"/>
                      <a:gd name="connsiteX7" fmla="*/ 214874 w 381000"/>
                      <a:gd name="connsiteY7" fmla="*/ 275681 h 533400"/>
                      <a:gd name="connsiteX8" fmla="*/ 195824 w 381000"/>
                      <a:gd name="connsiteY8" fmla="*/ 272823 h 533400"/>
                      <a:gd name="connsiteX9" fmla="*/ 192014 w 381000"/>
                      <a:gd name="connsiteY9" fmla="*/ 268061 h 533400"/>
                      <a:gd name="connsiteX10" fmla="*/ 141532 w 381000"/>
                      <a:gd name="connsiteY10" fmla="*/ 209006 h 533400"/>
                      <a:gd name="connsiteX11" fmla="*/ 128197 w 381000"/>
                      <a:gd name="connsiteY11" fmla="*/ 188051 h 533400"/>
                      <a:gd name="connsiteX12" fmla="*/ 120577 w 381000"/>
                      <a:gd name="connsiteY12" fmla="*/ 113756 h 533400"/>
                      <a:gd name="connsiteX13" fmla="*/ 90097 w 381000"/>
                      <a:gd name="connsiteY13" fmla="*/ 39460 h 533400"/>
                      <a:gd name="connsiteX14" fmla="*/ 7229 w 381000"/>
                      <a:gd name="connsiteY14" fmla="*/ 55653 h 533400"/>
                      <a:gd name="connsiteX15" fmla="*/ 83429 w 381000"/>
                      <a:gd name="connsiteY15" fmla="*/ 357596 h 533400"/>
                      <a:gd name="connsiteX16" fmla="*/ 198682 w 381000"/>
                      <a:gd name="connsiteY16" fmla="*/ 456656 h 533400"/>
                      <a:gd name="connsiteX17" fmla="*/ 210112 w 381000"/>
                      <a:gd name="connsiteY17" fmla="*/ 478563 h 533400"/>
                      <a:gd name="connsiteX18" fmla="*/ 210112 w 381000"/>
                      <a:gd name="connsiteY18" fmla="*/ 515711 h 533400"/>
                      <a:gd name="connsiteX19" fmla="*/ 230114 w 381000"/>
                      <a:gd name="connsiteY19" fmla="*/ 535713 h 533400"/>
                      <a:gd name="connsiteX20" fmla="*/ 361559 w 381000"/>
                      <a:gd name="connsiteY20" fmla="*/ 535713 h 533400"/>
                      <a:gd name="connsiteX21" fmla="*/ 381562 w 381000"/>
                      <a:gd name="connsiteY21" fmla="*/ 514758 h 533400"/>
                      <a:gd name="connsiteX22" fmla="*/ 377752 w 381000"/>
                      <a:gd name="connsiteY22" fmla="*/ 422366 h 533400"/>
                      <a:gd name="connsiteX23" fmla="*/ 337747 w 381000"/>
                      <a:gd name="connsiteY23" fmla="*/ 269013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1000" h="533400">
                        <a:moveTo>
                          <a:pt x="337747" y="269013"/>
                        </a:moveTo>
                        <a:cubicBezTo>
                          <a:pt x="323459" y="245200"/>
                          <a:pt x="298694" y="214721"/>
                          <a:pt x="272977" y="186146"/>
                        </a:cubicBezTo>
                        <a:cubicBezTo>
                          <a:pt x="251069" y="161381"/>
                          <a:pt x="228209" y="135663"/>
                          <a:pt x="212017" y="111851"/>
                        </a:cubicBezTo>
                        <a:cubicBezTo>
                          <a:pt x="200587" y="94706"/>
                          <a:pt x="179632" y="94706"/>
                          <a:pt x="165344" y="103278"/>
                        </a:cubicBezTo>
                        <a:cubicBezTo>
                          <a:pt x="147247" y="113756"/>
                          <a:pt x="133912" y="138521"/>
                          <a:pt x="152962" y="175668"/>
                        </a:cubicBezTo>
                        <a:cubicBezTo>
                          <a:pt x="163439" y="195671"/>
                          <a:pt x="187252" y="221388"/>
                          <a:pt x="212969" y="249010"/>
                        </a:cubicBezTo>
                        <a:cubicBezTo>
                          <a:pt x="214874" y="250916"/>
                          <a:pt x="215827" y="252821"/>
                          <a:pt x="217732" y="253773"/>
                        </a:cubicBezTo>
                        <a:cubicBezTo>
                          <a:pt x="223447" y="260441"/>
                          <a:pt x="222494" y="270918"/>
                          <a:pt x="214874" y="275681"/>
                        </a:cubicBezTo>
                        <a:cubicBezTo>
                          <a:pt x="209159" y="279491"/>
                          <a:pt x="200587" y="277586"/>
                          <a:pt x="195824" y="272823"/>
                        </a:cubicBezTo>
                        <a:cubicBezTo>
                          <a:pt x="194872" y="270918"/>
                          <a:pt x="192967" y="269966"/>
                          <a:pt x="192014" y="268061"/>
                        </a:cubicBezTo>
                        <a:cubicBezTo>
                          <a:pt x="172012" y="246153"/>
                          <a:pt x="153914" y="227103"/>
                          <a:pt x="141532" y="209006"/>
                        </a:cubicBezTo>
                        <a:cubicBezTo>
                          <a:pt x="135817" y="201385"/>
                          <a:pt x="132007" y="194718"/>
                          <a:pt x="128197" y="188051"/>
                        </a:cubicBezTo>
                        <a:cubicBezTo>
                          <a:pt x="112957" y="159476"/>
                          <a:pt x="112957" y="133758"/>
                          <a:pt x="120577" y="113756"/>
                        </a:cubicBezTo>
                        <a:cubicBezTo>
                          <a:pt x="107242" y="84228"/>
                          <a:pt x="95812" y="57558"/>
                          <a:pt x="90097" y="39460"/>
                        </a:cubicBezTo>
                        <a:cubicBezTo>
                          <a:pt x="73904" y="-11974"/>
                          <a:pt x="4372" y="1360"/>
                          <a:pt x="7229" y="55653"/>
                        </a:cubicBezTo>
                        <a:cubicBezTo>
                          <a:pt x="10087" y="110898"/>
                          <a:pt x="30089" y="294731"/>
                          <a:pt x="83429" y="357596"/>
                        </a:cubicBezTo>
                        <a:cubicBezTo>
                          <a:pt x="108194" y="386171"/>
                          <a:pt x="152009" y="424271"/>
                          <a:pt x="198682" y="456656"/>
                        </a:cubicBezTo>
                        <a:cubicBezTo>
                          <a:pt x="206302" y="461418"/>
                          <a:pt x="210112" y="469991"/>
                          <a:pt x="210112" y="478563"/>
                        </a:cubicBezTo>
                        <a:lnTo>
                          <a:pt x="210112" y="515711"/>
                        </a:lnTo>
                        <a:cubicBezTo>
                          <a:pt x="210112" y="527141"/>
                          <a:pt x="219637" y="535713"/>
                          <a:pt x="230114" y="535713"/>
                        </a:cubicBezTo>
                        <a:lnTo>
                          <a:pt x="361559" y="535713"/>
                        </a:lnTo>
                        <a:cubicBezTo>
                          <a:pt x="372989" y="535713"/>
                          <a:pt x="382514" y="526188"/>
                          <a:pt x="381562" y="514758"/>
                        </a:cubicBezTo>
                        <a:cubicBezTo>
                          <a:pt x="380609" y="491898"/>
                          <a:pt x="379657" y="454750"/>
                          <a:pt x="377752" y="422366"/>
                        </a:cubicBezTo>
                        <a:cubicBezTo>
                          <a:pt x="373942" y="358548"/>
                          <a:pt x="353939" y="295683"/>
                          <a:pt x="337747" y="269013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B6580C83-39D3-4501-ADCA-70AB393D26D0}"/>
                      </a:ext>
                    </a:extLst>
                  </p:cNvPr>
                  <p:cNvSpPr/>
                  <p:nvPr/>
                </p:nvSpPr>
                <p:spPr>
                  <a:xfrm>
                    <a:off x="4616291" y="3225934"/>
                    <a:ext cx="381000" cy="542925"/>
                  </a:xfrm>
                  <a:custGeom>
                    <a:avLst/>
                    <a:gdLst>
                      <a:gd name="connsiteX0" fmla="*/ 298609 w 381000"/>
                      <a:gd name="connsiteY0" fmla="*/ 39235 h 542925"/>
                      <a:gd name="connsiteX1" fmla="*/ 268129 w 381000"/>
                      <a:gd name="connsiteY1" fmla="*/ 113530 h 542925"/>
                      <a:gd name="connsiteX2" fmla="*/ 260509 w 381000"/>
                      <a:gd name="connsiteY2" fmla="*/ 187825 h 542925"/>
                      <a:gd name="connsiteX3" fmla="*/ 247174 w 381000"/>
                      <a:gd name="connsiteY3" fmla="*/ 208780 h 542925"/>
                      <a:gd name="connsiteX4" fmla="*/ 196691 w 381000"/>
                      <a:gd name="connsiteY4" fmla="*/ 267835 h 542925"/>
                      <a:gd name="connsiteX5" fmla="*/ 192881 w 381000"/>
                      <a:gd name="connsiteY5" fmla="*/ 272598 h 542925"/>
                      <a:gd name="connsiteX6" fmla="*/ 173831 w 381000"/>
                      <a:gd name="connsiteY6" fmla="*/ 275455 h 542925"/>
                      <a:gd name="connsiteX7" fmla="*/ 170974 w 381000"/>
                      <a:gd name="connsiteY7" fmla="*/ 253548 h 542925"/>
                      <a:gd name="connsiteX8" fmla="*/ 175736 w 381000"/>
                      <a:gd name="connsiteY8" fmla="*/ 248785 h 542925"/>
                      <a:gd name="connsiteX9" fmla="*/ 235744 w 381000"/>
                      <a:gd name="connsiteY9" fmla="*/ 175443 h 542925"/>
                      <a:gd name="connsiteX10" fmla="*/ 223361 w 381000"/>
                      <a:gd name="connsiteY10" fmla="*/ 103053 h 542925"/>
                      <a:gd name="connsiteX11" fmla="*/ 176689 w 381000"/>
                      <a:gd name="connsiteY11" fmla="*/ 111625 h 542925"/>
                      <a:gd name="connsiteX12" fmla="*/ 115729 w 381000"/>
                      <a:gd name="connsiteY12" fmla="*/ 185920 h 542925"/>
                      <a:gd name="connsiteX13" fmla="*/ 50959 w 381000"/>
                      <a:gd name="connsiteY13" fmla="*/ 268788 h 542925"/>
                      <a:gd name="connsiteX14" fmla="*/ 10954 w 381000"/>
                      <a:gd name="connsiteY14" fmla="*/ 424998 h 542925"/>
                      <a:gd name="connsiteX15" fmla="*/ 7144 w 381000"/>
                      <a:gd name="connsiteY15" fmla="*/ 517390 h 542925"/>
                      <a:gd name="connsiteX16" fmla="*/ 27146 w 381000"/>
                      <a:gd name="connsiteY16" fmla="*/ 538345 h 542925"/>
                      <a:gd name="connsiteX17" fmla="*/ 158591 w 381000"/>
                      <a:gd name="connsiteY17" fmla="*/ 538345 h 542925"/>
                      <a:gd name="connsiteX18" fmla="*/ 178594 w 381000"/>
                      <a:gd name="connsiteY18" fmla="*/ 518343 h 542925"/>
                      <a:gd name="connsiteX19" fmla="*/ 178594 w 381000"/>
                      <a:gd name="connsiteY19" fmla="*/ 481195 h 542925"/>
                      <a:gd name="connsiteX20" fmla="*/ 190024 w 381000"/>
                      <a:gd name="connsiteY20" fmla="*/ 459288 h 542925"/>
                      <a:gd name="connsiteX21" fmla="*/ 305276 w 381000"/>
                      <a:gd name="connsiteY21" fmla="*/ 360228 h 542925"/>
                      <a:gd name="connsiteX22" fmla="*/ 381476 w 381000"/>
                      <a:gd name="connsiteY22" fmla="*/ 58285 h 542925"/>
                      <a:gd name="connsiteX23" fmla="*/ 298609 w 381000"/>
                      <a:gd name="connsiteY23" fmla="*/ 3923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1000" h="542925">
                        <a:moveTo>
                          <a:pt x="298609" y="39235"/>
                        </a:moveTo>
                        <a:cubicBezTo>
                          <a:pt x="292894" y="57333"/>
                          <a:pt x="281464" y="84003"/>
                          <a:pt x="268129" y="113530"/>
                        </a:cubicBezTo>
                        <a:cubicBezTo>
                          <a:pt x="275749" y="133533"/>
                          <a:pt x="275749" y="159250"/>
                          <a:pt x="260509" y="187825"/>
                        </a:cubicBezTo>
                        <a:cubicBezTo>
                          <a:pt x="256699" y="194493"/>
                          <a:pt x="252889" y="202113"/>
                          <a:pt x="247174" y="208780"/>
                        </a:cubicBezTo>
                        <a:cubicBezTo>
                          <a:pt x="233839" y="226878"/>
                          <a:pt x="216694" y="245928"/>
                          <a:pt x="196691" y="267835"/>
                        </a:cubicBezTo>
                        <a:cubicBezTo>
                          <a:pt x="195739" y="269740"/>
                          <a:pt x="193834" y="270693"/>
                          <a:pt x="192881" y="272598"/>
                        </a:cubicBezTo>
                        <a:cubicBezTo>
                          <a:pt x="188119" y="277360"/>
                          <a:pt x="180499" y="279265"/>
                          <a:pt x="173831" y="275455"/>
                        </a:cubicBezTo>
                        <a:cubicBezTo>
                          <a:pt x="166211" y="270693"/>
                          <a:pt x="165259" y="260215"/>
                          <a:pt x="170974" y="253548"/>
                        </a:cubicBezTo>
                        <a:cubicBezTo>
                          <a:pt x="172879" y="251643"/>
                          <a:pt x="173831" y="249738"/>
                          <a:pt x="175736" y="248785"/>
                        </a:cubicBezTo>
                        <a:cubicBezTo>
                          <a:pt x="201454" y="221163"/>
                          <a:pt x="225266" y="195445"/>
                          <a:pt x="235744" y="175443"/>
                        </a:cubicBezTo>
                        <a:cubicBezTo>
                          <a:pt x="254794" y="138295"/>
                          <a:pt x="242411" y="113530"/>
                          <a:pt x="223361" y="103053"/>
                        </a:cubicBezTo>
                        <a:cubicBezTo>
                          <a:pt x="208121" y="94480"/>
                          <a:pt x="187166" y="94480"/>
                          <a:pt x="176689" y="111625"/>
                        </a:cubicBezTo>
                        <a:cubicBezTo>
                          <a:pt x="160496" y="136390"/>
                          <a:pt x="137636" y="161155"/>
                          <a:pt x="115729" y="185920"/>
                        </a:cubicBezTo>
                        <a:cubicBezTo>
                          <a:pt x="90011" y="214495"/>
                          <a:pt x="66199" y="244023"/>
                          <a:pt x="50959" y="268788"/>
                        </a:cubicBezTo>
                        <a:cubicBezTo>
                          <a:pt x="34766" y="295458"/>
                          <a:pt x="14764" y="358323"/>
                          <a:pt x="10954" y="424998"/>
                        </a:cubicBezTo>
                        <a:cubicBezTo>
                          <a:pt x="9049" y="457383"/>
                          <a:pt x="8096" y="494530"/>
                          <a:pt x="7144" y="517390"/>
                        </a:cubicBezTo>
                        <a:cubicBezTo>
                          <a:pt x="7144" y="528820"/>
                          <a:pt x="15716" y="538345"/>
                          <a:pt x="27146" y="538345"/>
                        </a:cubicBezTo>
                        <a:lnTo>
                          <a:pt x="158591" y="538345"/>
                        </a:lnTo>
                        <a:cubicBezTo>
                          <a:pt x="170021" y="538345"/>
                          <a:pt x="178594" y="528820"/>
                          <a:pt x="178594" y="518343"/>
                        </a:cubicBezTo>
                        <a:lnTo>
                          <a:pt x="178594" y="481195"/>
                        </a:lnTo>
                        <a:cubicBezTo>
                          <a:pt x="178594" y="472623"/>
                          <a:pt x="183356" y="464050"/>
                          <a:pt x="190024" y="459288"/>
                        </a:cubicBezTo>
                        <a:cubicBezTo>
                          <a:pt x="236696" y="426903"/>
                          <a:pt x="280511" y="388803"/>
                          <a:pt x="305276" y="360228"/>
                        </a:cubicBezTo>
                        <a:cubicBezTo>
                          <a:pt x="358616" y="297363"/>
                          <a:pt x="378619" y="113530"/>
                          <a:pt x="381476" y="58285"/>
                        </a:cubicBezTo>
                        <a:cubicBezTo>
                          <a:pt x="384334" y="1135"/>
                          <a:pt x="314801" y="-12200"/>
                          <a:pt x="298609" y="39235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5041B5C2-6396-4549-A36E-3FF1540EF05F}"/>
                      </a:ext>
                    </a:extLst>
                  </p:cNvPr>
                  <p:cNvSpPr/>
                  <p:nvPr/>
                </p:nvSpPr>
                <p:spPr>
                  <a:xfrm>
                    <a:off x="4350544" y="2961798"/>
                    <a:ext cx="209550" cy="390525"/>
                  </a:xfrm>
                  <a:custGeom>
                    <a:avLst/>
                    <a:gdLst>
                      <a:gd name="connsiteX0" fmla="*/ 106204 w 209550"/>
                      <a:gd name="connsiteY0" fmla="*/ 7144 h 390525"/>
                      <a:gd name="connsiteX1" fmla="*/ 7144 w 209550"/>
                      <a:gd name="connsiteY1" fmla="*/ 106204 h 390525"/>
                      <a:gd name="connsiteX2" fmla="*/ 7144 w 209550"/>
                      <a:gd name="connsiteY2" fmla="*/ 162401 h 390525"/>
                      <a:gd name="connsiteX3" fmla="*/ 25241 w 209550"/>
                      <a:gd name="connsiteY3" fmla="*/ 180499 h 390525"/>
                      <a:gd name="connsiteX4" fmla="*/ 43339 w 209550"/>
                      <a:gd name="connsiteY4" fmla="*/ 162401 h 390525"/>
                      <a:gd name="connsiteX5" fmla="*/ 43339 w 209550"/>
                      <a:gd name="connsiteY5" fmla="*/ 106204 h 390525"/>
                      <a:gd name="connsiteX6" fmla="*/ 54769 w 209550"/>
                      <a:gd name="connsiteY6" fmla="*/ 70009 h 390525"/>
                      <a:gd name="connsiteX7" fmla="*/ 54769 w 209550"/>
                      <a:gd name="connsiteY7" fmla="*/ 362426 h 390525"/>
                      <a:gd name="connsiteX8" fmla="*/ 76676 w 209550"/>
                      <a:gd name="connsiteY8" fmla="*/ 384334 h 390525"/>
                      <a:gd name="connsiteX9" fmla="*/ 98584 w 209550"/>
                      <a:gd name="connsiteY9" fmla="*/ 362426 h 390525"/>
                      <a:gd name="connsiteX10" fmla="*/ 98584 w 209550"/>
                      <a:gd name="connsiteY10" fmla="*/ 192881 h 390525"/>
                      <a:gd name="connsiteX11" fmla="*/ 111919 w 209550"/>
                      <a:gd name="connsiteY11" fmla="*/ 192881 h 390525"/>
                      <a:gd name="connsiteX12" fmla="*/ 111919 w 209550"/>
                      <a:gd name="connsiteY12" fmla="*/ 361474 h 390525"/>
                      <a:gd name="connsiteX13" fmla="*/ 133826 w 209550"/>
                      <a:gd name="connsiteY13" fmla="*/ 383381 h 390525"/>
                      <a:gd name="connsiteX14" fmla="*/ 155734 w 209550"/>
                      <a:gd name="connsiteY14" fmla="*/ 361474 h 390525"/>
                      <a:gd name="connsiteX15" fmla="*/ 155734 w 209550"/>
                      <a:gd name="connsiteY15" fmla="*/ 70009 h 390525"/>
                      <a:gd name="connsiteX16" fmla="*/ 167164 w 209550"/>
                      <a:gd name="connsiteY16" fmla="*/ 106204 h 390525"/>
                      <a:gd name="connsiteX17" fmla="*/ 167164 w 209550"/>
                      <a:gd name="connsiteY17" fmla="*/ 162401 h 390525"/>
                      <a:gd name="connsiteX18" fmla="*/ 185261 w 209550"/>
                      <a:gd name="connsiteY18" fmla="*/ 180499 h 390525"/>
                      <a:gd name="connsiteX19" fmla="*/ 203359 w 209550"/>
                      <a:gd name="connsiteY19" fmla="*/ 162401 h 390525"/>
                      <a:gd name="connsiteX20" fmla="*/ 203359 w 209550"/>
                      <a:gd name="connsiteY20" fmla="*/ 106204 h 390525"/>
                      <a:gd name="connsiteX21" fmla="*/ 106204 w 209550"/>
                      <a:gd name="connsiteY21" fmla="*/ 7144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09550" h="390525">
                        <a:moveTo>
                          <a:pt x="106204" y="7144"/>
                        </a:moveTo>
                        <a:cubicBezTo>
                          <a:pt x="51911" y="7144"/>
                          <a:pt x="7144" y="51911"/>
                          <a:pt x="7144" y="106204"/>
                        </a:cubicBezTo>
                        <a:lnTo>
                          <a:pt x="7144" y="162401"/>
                        </a:lnTo>
                        <a:cubicBezTo>
                          <a:pt x="7144" y="171926"/>
                          <a:pt x="14764" y="180499"/>
                          <a:pt x="25241" y="180499"/>
                        </a:cubicBezTo>
                        <a:cubicBezTo>
                          <a:pt x="34766" y="180499"/>
                          <a:pt x="43339" y="172879"/>
                          <a:pt x="43339" y="162401"/>
                        </a:cubicBezTo>
                        <a:lnTo>
                          <a:pt x="43339" y="106204"/>
                        </a:lnTo>
                        <a:cubicBezTo>
                          <a:pt x="43339" y="92869"/>
                          <a:pt x="48101" y="80486"/>
                          <a:pt x="54769" y="70009"/>
                        </a:cubicBezTo>
                        <a:lnTo>
                          <a:pt x="54769" y="362426"/>
                        </a:lnTo>
                        <a:cubicBezTo>
                          <a:pt x="54769" y="374809"/>
                          <a:pt x="65246" y="384334"/>
                          <a:pt x="76676" y="384334"/>
                        </a:cubicBezTo>
                        <a:cubicBezTo>
                          <a:pt x="89059" y="384334"/>
                          <a:pt x="98584" y="373856"/>
                          <a:pt x="98584" y="362426"/>
                        </a:cubicBezTo>
                        <a:lnTo>
                          <a:pt x="98584" y="192881"/>
                        </a:lnTo>
                        <a:lnTo>
                          <a:pt x="111919" y="192881"/>
                        </a:lnTo>
                        <a:lnTo>
                          <a:pt x="111919" y="361474"/>
                        </a:lnTo>
                        <a:cubicBezTo>
                          <a:pt x="111919" y="373856"/>
                          <a:pt x="122396" y="383381"/>
                          <a:pt x="133826" y="383381"/>
                        </a:cubicBezTo>
                        <a:cubicBezTo>
                          <a:pt x="146209" y="383381"/>
                          <a:pt x="155734" y="372904"/>
                          <a:pt x="155734" y="361474"/>
                        </a:cubicBezTo>
                        <a:lnTo>
                          <a:pt x="155734" y="70009"/>
                        </a:lnTo>
                        <a:cubicBezTo>
                          <a:pt x="163354" y="80486"/>
                          <a:pt x="167164" y="92869"/>
                          <a:pt x="167164" y="106204"/>
                        </a:cubicBezTo>
                        <a:lnTo>
                          <a:pt x="167164" y="162401"/>
                        </a:lnTo>
                        <a:cubicBezTo>
                          <a:pt x="167164" y="171926"/>
                          <a:pt x="174784" y="180499"/>
                          <a:pt x="185261" y="180499"/>
                        </a:cubicBezTo>
                        <a:cubicBezTo>
                          <a:pt x="195739" y="180499"/>
                          <a:pt x="203359" y="172879"/>
                          <a:pt x="203359" y="162401"/>
                        </a:cubicBezTo>
                        <a:lnTo>
                          <a:pt x="203359" y="106204"/>
                        </a:lnTo>
                        <a:cubicBezTo>
                          <a:pt x="205264" y="51911"/>
                          <a:pt x="160496" y="7144"/>
                          <a:pt x="106204" y="7144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3456ECD7-FCED-4AB3-A13A-1CD2E3BF9E48}"/>
                      </a:ext>
                    </a:extLst>
                  </p:cNvPr>
                  <p:cNvSpPr/>
                  <p:nvPr/>
                </p:nvSpPr>
                <p:spPr>
                  <a:xfrm>
                    <a:off x="4400074" y="2850356"/>
                    <a:ext cx="104775" cy="104775"/>
                  </a:xfrm>
                  <a:custGeom>
                    <a:avLst/>
                    <a:gdLst>
                      <a:gd name="connsiteX0" fmla="*/ 106204 w 104775"/>
                      <a:gd name="connsiteY0" fmla="*/ 56674 h 104775"/>
                      <a:gd name="connsiteX1" fmla="*/ 56674 w 104775"/>
                      <a:gd name="connsiteY1" fmla="*/ 106204 h 104775"/>
                      <a:gd name="connsiteX2" fmla="*/ 7144 w 104775"/>
                      <a:gd name="connsiteY2" fmla="*/ 56674 h 104775"/>
                      <a:gd name="connsiteX3" fmla="*/ 56674 w 104775"/>
                      <a:gd name="connsiteY3" fmla="*/ 7144 h 104775"/>
                      <a:gd name="connsiteX4" fmla="*/ 106204 w 104775"/>
                      <a:gd name="connsiteY4" fmla="*/ 56674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104775">
                        <a:moveTo>
                          <a:pt x="106204" y="56674"/>
                        </a:moveTo>
                        <a:cubicBezTo>
                          <a:pt x="106204" y="84028"/>
                          <a:pt x="84028" y="106204"/>
                          <a:pt x="56674" y="106204"/>
                        </a:cubicBezTo>
                        <a:cubicBezTo>
                          <a:pt x="29319" y="106204"/>
                          <a:pt x="7144" y="84028"/>
                          <a:pt x="7144" y="56674"/>
                        </a:cubicBezTo>
                        <a:cubicBezTo>
                          <a:pt x="7144" y="29319"/>
                          <a:pt x="29319" y="7144"/>
                          <a:pt x="56674" y="7144"/>
                        </a:cubicBezTo>
                        <a:cubicBezTo>
                          <a:pt x="84028" y="7144"/>
                          <a:pt x="106204" y="29319"/>
                          <a:pt x="106204" y="56674"/>
                        </a:cubicBezTo>
                        <a:close/>
                      </a:path>
                    </a:pathLst>
                  </a:custGeom>
                  <a:solidFill>
                    <a:srgbClr val="0098F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3AA551FA-7C89-4824-BDBF-C6DA4C482F3F}"/>
                      </a:ext>
                    </a:extLst>
                  </p:cNvPr>
                  <p:cNvSpPr/>
                  <p:nvPr/>
                </p:nvSpPr>
                <p:spPr>
                  <a:xfrm>
                    <a:off x="4571198" y="2961798"/>
                    <a:ext cx="219075" cy="390525"/>
                  </a:xfrm>
                  <a:custGeom>
                    <a:avLst/>
                    <a:gdLst>
                      <a:gd name="connsiteX0" fmla="*/ 63667 w 219075"/>
                      <a:gd name="connsiteY0" fmla="*/ 361474 h 390525"/>
                      <a:gd name="connsiteX1" fmla="*/ 85575 w 219075"/>
                      <a:gd name="connsiteY1" fmla="*/ 383381 h 390525"/>
                      <a:gd name="connsiteX2" fmla="*/ 107482 w 219075"/>
                      <a:gd name="connsiteY2" fmla="*/ 361474 h 390525"/>
                      <a:gd name="connsiteX3" fmla="*/ 107482 w 219075"/>
                      <a:gd name="connsiteY3" fmla="*/ 269081 h 390525"/>
                      <a:gd name="connsiteX4" fmla="*/ 120817 w 219075"/>
                      <a:gd name="connsiteY4" fmla="*/ 269081 h 390525"/>
                      <a:gd name="connsiteX5" fmla="*/ 120817 w 219075"/>
                      <a:gd name="connsiteY5" fmla="*/ 361474 h 390525"/>
                      <a:gd name="connsiteX6" fmla="*/ 142725 w 219075"/>
                      <a:gd name="connsiteY6" fmla="*/ 383381 h 390525"/>
                      <a:gd name="connsiteX7" fmla="*/ 164632 w 219075"/>
                      <a:gd name="connsiteY7" fmla="*/ 361474 h 390525"/>
                      <a:gd name="connsiteX8" fmla="*/ 164632 w 219075"/>
                      <a:gd name="connsiteY8" fmla="*/ 269081 h 390525"/>
                      <a:gd name="connsiteX9" fmla="*/ 178920 w 219075"/>
                      <a:gd name="connsiteY9" fmla="*/ 269081 h 390525"/>
                      <a:gd name="connsiteX10" fmla="*/ 195112 w 219075"/>
                      <a:gd name="connsiteY10" fmla="*/ 247174 h 390525"/>
                      <a:gd name="connsiteX11" fmla="*/ 164632 w 219075"/>
                      <a:gd name="connsiteY11" fmla="*/ 130016 h 390525"/>
                      <a:gd name="connsiteX12" fmla="*/ 164632 w 219075"/>
                      <a:gd name="connsiteY12" fmla="*/ 71914 h 390525"/>
                      <a:gd name="connsiteX13" fmla="*/ 173205 w 219075"/>
                      <a:gd name="connsiteY13" fmla="*/ 93821 h 390525"/>
                      <a:gd name="connsiteX14" fmla="*/ 185587 w 219075"/>
                      <a:gd name="connsiteY14" fmla="*/ 165259 h 390525"/>
                      <a:gd name="connsiteX15" fmla="*/ 202732 w 219075"/>
                      <a:gd name="connsiteY15" fmla="*/ 180499 h 390525"/>
                      <a:gd name="connsiteX16" fmla="*/ 205590 w 219075"/>
                      <a:gd name="connsiteY16" fmla="*/ 180499 h 390525"/>
                      <a:gd name="connsiteX17" fmla="*/ 219877 w 219075"/>
                      <a:gd name="connsiteY17" fmla="*/ 159544 h 390525"/>
                      <a:gd name="connsiteX18" fmla="*/ 210352 w 219075"/>
                      <a:gd name="connsiteY18" fmla="*/ 87154 h 390525"/>
                      <a:gd name="connsiteX19" fmla="*/ 115102 w 219075"/>
                      <a:gd name="connsiteY19" fmla="*/ 7144 h 390525"/>
                      <a:gd name="connsiteX20" fmla="*/ 19852 w 219075"/>
                      <a:gd name="connsiteY20" fmla="*/ 87154 h 390525"/>
                      <a:gd name="connsiteX21" fmla="*/ 7470 w 219075"/>
                      <a:gd name="connsiteY21" fmla="*/ 158591 h 390525"/>
                      <a:gd name="connsiteX22" fmla="*/ 21757 w 219075"/>
                      <a:gd name="connsiteY22" fmla="*/ 179546 h 390525"/>
                      <a:gd name="connsiteX23" fmla="*/ 42712 w 219075"/>
                      <a:gd name="connsiteY23" fmla="*/ 165259 h 390525"/>
                      <a:gd name="connsiteX24" fmla="*/ 55095 w 219075"/>
                      <a:gd name="connsiteY24" fmla="*/ 93821 h 390525"/>
                      <a:gd name="connsiteX25" fmla="*/ 63667 w 219075"/>
                      <a:gd name="connsiteY25" fmla="*/ 71914 h 390525"/>
                      <a:gd name="connsiteX26" fmla="*/ 63667 w 219075"/>
                      <a:gd name="connsiteY26" fmla="*/ 130969 h 390525"/>
                      <a:gd name="connsiteX27" fmla="*/ 33187 w 219075"/>
                      <a:gd name="connsiteY27" fmla="*/ 248126 h 390525"/>
                      <a:gd name="connsiteX28" fmla="*/ 49380 w 219075"/>
                      <a:gd name="connsiteY28" fmla="*/ 270034 h 390525"/>
                      <a:gd name="connsiteX29" fmla="*/ 63667 w 219075"/>
                      <a:gd name="connsiteY29" fmla="*/ 270034 h 390525"/>
                      <a:gd name="connsiteX30" fmla="*/ 63667 w 219075"/>
                      <a:gd name="connsiteY30" fmla="*/ 361474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19075" h="390525">
                        <a:moveTo>
                          <a:pt x="63667" y="361474"/>
                        </a:moveTo>
                        <a:cubicBezTo>
                          <a:pt x="63667" y="373856"/>
                          <a:pt x="74145" y="383381"/>
                          <a:pt x="85575" y="383381"/>
                        </a:cubicBezTo>
                        <a:cubicBezTo>
                          <a:pt x="97957" y="383381"/>
                          <a:pt x="107482" y="372904"/>
                          <a:pt x="107482" y="361474"/>
                        </a:cubicBezTo>
                        <a:lnTo>
                          <a:pt x="107482" y="269081"/>
                        </a:lnTo>
                        <a:lnTo>
                          <a:pt x="120817" y="269081"/>
                        </a:lnTo>
                        <a:lnTo>
                          <a:pt x="120817" y="361474"/>
                        </a:lnTo>
                        <a:cubicBezTo>
                          <a:pt x="120817" y="373856"/>
                          <a:pt x="131295" y="383381"/>
                          <a:pt x="142725" y="383381"/>
                        </a:cubicBezTo>
                        <a:cubicBezTo>
                          <a:pt x="155107" y="383381"/>
                          <a:pt x="164632" y="372904"/>
                          <a:pt x="164632" y="361474"/>
                        </a:cubicBezTo>
                        <a:lnTo>
                          <a:pt x="164632" y="269081"/>
                        </a:lnTo>
                        <a:lnTo>
                          <a:pt x="178920" y="269081"/>
                        </a:lnTo>
                        <a:cubicBezTo>
                          <a:pt x="190350" y="269081"/>
                          <a:pt x="198922" y="257651"/>
                          <a:pt x="195112" y="247174"/>
                        </a:cubicBezTo>
                        <a:lnTo>
                          <a:pt x="164632" y="130016"/>
                        </a:lnTo>
                        <a:lnTo>
                          <a:pt x="164632" y="71914"/>
                        </a:lnTo>
                        <a:cubicBezTo>
                          <a:pt x="168442" y="78581"/>
                          <a:pt x="171300" y="86201"/>
                          <a:pt x="173205" y="93821"/>
                        </a:cubicBezTo>
                        <a:lnTo>
                          <a:pt x="185587" y="165259"/>
                        </a:lnTo>
                        <a:cubicBezTo>
                          <a:pt x="187492" y="173831"/>
                          <a:pt x="195112" y="180499"/>
                          <a:pt x="202732" y="180499"/>
                        </a:cubicBezTo>
                        <a:cubicBezTo>
                          <a:pt x="203685" y="180499"/>
                          <a:pt x="204637" y="180499"/>
                          <a:pt x="205590" y="180499"/>
                        </a:cubicBezTo>
                        <a:cubicBezTo>
                          <a:pt x="215115" y="178594"/>
                          <a:pt x="221782" y="169069"/>
                          <a:pt x="219877" y="159544"/>
                        </a:cubicBezTo>
                        <a:lnTo>
                          <a:pt x="210352" y="87154"/>
                        </a:lnTo>
                        <a:cubicBezTo>
                          <a:pt x="202732" y="40481"/>
                          <a:pt x="162727" y="7144"/>
                          <a:pt x="115102" y="7144"/>
                        </a:cubicBezTo>
                        <a:cubicBezTo>
                          <a:pt x="68430" y="7144"/>
                          <a:pt x="28425" y="40481"/>
                          <a:pt x="19852" y="87154"/>
                        </a:cubicBezTo>
                        <a:lnTo>
                          <a:pt x="7470" y="158591"/>
                        </a:lnTo>
                        <a:cubicBezTo>
                          <a:pt x="5565" y="168116"/>
                          <a:pt x="12232" y="177641"/>
                          <a:pt x="21757" y="179546"/>
                        </a:cubicBezTo>
                        <a:cubicBezTo>
                          <a:pt x="31282" y="181451"/>
                          <a:pt x="40807" y="174784"/>
                          <a:pt x="42712" y="165259"/>
                        </a:cubicBezTo>
                        <a:lnTo>
                          <a:pt x="55095" y="93821"/>
                        </a:lnTo>
                        <a:cubicBezTo>
                          <a:pt x="56047" y="86201"/>
                          <a:pt x="59857" y="78581"/>
                          <a:pt x="63667" y="71914"/>
                        </a:cubicBezTo>
                        <a:lnTo>
                          <a:pt x="63667" y="130969"/>
                        </a:lnTo>
                        <a:lnTo>
                          <a:pt x="33187" y="248126"/>
                        </a:lnTo>
                        <a:cubicBezTo>
                          <a:pt x="30330" y="259556"/>
                          <a:pt x="37950" y="270034"/>
                          <a:pt x="49380" y="270034"/>
                        </a:cubicBezTo>
                        <a:lnTo>
                          <a:pt x="63667" y="270034"/>
                        </a:lnTo>
                        <a:lnTo>
                          <a:pt x="63667" y="361474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BEACE7BA-C42F-4066-AD38-35B5BFE73384}"/>
                      </a:ext>
                    </a:extLst>
                  </p:cNvPr>
                  <p:cNvSpPr/>
                  <p:nvPr/>
                </p:nvSpPr>
                <p:spPr>
                  <a:xfrm>
                    <a:off x="4629626" y="2850356"/>
                    <a:ext cx="104775" cy="104775"/>
                  </a:xfrm>
                  <a:custGeom>
                    <a:avLst/>
                    <a:gdLst>
                      <a:gd name="connsiteX0" fmla="*/ 106204 w 104775"/>
                      <a:gd name="connsiteY0" fmla="*/ 56674 h 104775"/>
                      <a:gd name="connsiteX1" fmla="*/ 56674 w 104775"/>
                      <a:gd name="connsiteY1" fmla="*/ 106204 h 104775"/>
                      <a:gd name="connsiteX2" fmla="*/ 7144 w 104775"/>
                      <a:gd name="connsiteY2" fmla="*/ 56674 h 104775"/>
                      <a:gd name="connsiteX3" fmla="*/ 56674 w 104775"/>
                      <a:gd name="connsiteY3" fmla="*/ 7144 h 104775"/>
                      <a:gd name="connsiteX4" fmla="*/ 106204 w 104775"/>
                      <a:gd name="connsiteY4" fmla="*/ 56674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104775">
                        <a:moveTo>
                          <a:pt x="106204" y="56674"/>
                        </a:moveTo>
                        <a:cubicBezTo>
                          <a:pt x="106204" y="84028"/>
                          <a:pt x="84028" y="106204"/>
                          <a:pt x="56674" y="106204"/>
                        </a:cubicBezTo>
                        <a:cubicBezTo>
                          <a:pt x="29319" y="106204"/>
                          <a:pt x="7144" y="84028"/>
                          <a:pt x="7144" y="56674"/>
                        </a:cubicBezTo>
                        <a:cubicBezTo>
                          <a:pt x="7144" y="29319"/>
                          <a:pt x="29319" y="7144"/>
                          <a:pt x="56674" y="7144"/>
                        </a:cubicBezTo>
                        <a:cubicBezTo>
                          <a:pt x="84028" y="7144"/>
                          <a:pt x="106204" y="29319"/>
                          <a:pt x="106204" y="56674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2" name="Graphic 241">
                  <a:extLst>
                    <a:ext uri="{FF2B5EF4-FFF2-40B4-BE49-F238E27FC236}">
                      <a16:creationId xmlns:a16="http://schemas.microsoft.com/office/drawing/2014/main" id="{B3A92E56-0B31-40D1-BD29-B7D84CBAD5E6}"/>
                    </a:ext>
                  </a:extLst>
                </p:cNvPr>
                <p:cNvSpPr/>
                <p:nvPr/>
              </p:nvSpPr>
              <p:spPr>
                <a:xfrm>
                  <a:off x="7780054" y="1665384"/>
                  <a:ext cx="144456" cy="172779"/>
                </a:xfrm>
                <a:custGeom>
                  <a:avLst/>
                  <a:gdLst>
                    <a:gd name="connsiteX0" fmla="*/ 202765 w 485775"/>
                    <a:gd name="connsiteY0" fmla="*/ 406122 h 581025"/>
                    <a:gd name="connsiteX1" fmla="*/ 405648 w 485775"/>
                    <a:gd name="connsiteY1" fmla="*/ 203240 h 581025"/>
                    <a:gd name="connsiteX2" fmla="*/ 202765 w 485775"/>
                    <a:gd name="connsiteY2" fmla="*/ 357 h 581025"/>
                    <a:gd name="connsiteX3" fmla="*/ 359 w 485775"/>
                    <a:gd name="connsiteY3" fmla="*/ 203240 h 581025"/>
                    <a:gd name="connsiteX4" fmla="*/ 202765 w 485775"/>
                    <a:gd name="connsiteY4" fmla="*/ 406122 h 581025"/>
                    <a:gd name="connsiteX5" fmla="*/ 422317 w 485775"/>
                    <a:gd name="connsiteY5" fmla="*/ 19883 h 581025"/>
                    <a:gd name="connsiteX6" fmla="*/ 388503 w 485775"/>
                    <a:gd name="connsiteY6" fmla="*/ 17502 h 581025"/>
                    <a:gd name="connsiteX7" fmla="*/ 387550 w 485775"/>
                    <a:gd name="connsiteY7" fmla="*/ 18931 h 581025"/>
                    <a:gd name="connsiteX8" fmla="*/ 386122 w 485775"/>
                    <a:gd name="connsiteY8" fmla="*/ 51316 h 581025"/>
                    <a:gd name="connsiteX9" fmla="*/ 371358 w 485775"/>
                    <a:gd name="connsiteY9" fmla="*/ 371832 h 581025"/>
                    <a:gd name="connsiteX10" fmla="*/ 51318 w 485775"/>
                    <a:gd name="connsiteY10" fmla="*/ 386596 h 581025"/>
                    <a:gd name="connsiteX11" fmla="*/ 18457 w 485775"/>
                    <a:gd name="connsiteY11" fmla="*/ 388025 h 581025"/>
                    <a:gd name="connsiteX12" fmla="*/ 19409 w 485775"/>
                    <a:gd name="connsiteY12" fmla="*/ 422791 h 581025"/>
                    <a:gd name="connsiteX13" fmla="*/ 202765 w 485775"/>
                    <a:gd name="connsiteY13" fmla="*/ 488990 h 581025"/>
                    <a:gd name="connsiteX14" fmla="*/ 202765 w 485775"/>
                    <a:gd name="connsiteY14" fmla="*/ 536615 h 581025"/>
                    <a:gd name="connsiteX15" fmla="*/ 107515 w 485775"/>
                    <a:gd name="connsiteY15" fmla="*/ 536615 h 581025"/>
                    <a:gd name="connsiteX16" fmla="*/ 83703 w 485775"/>
                    <a:gd name="connsiteY16" fmla="*/ 560427 h 581025"/>
                    <a:gd name="connsiteX17" fmla="*/ 107515 w 485775"/>
                    <a:gd name="connsiteY17" fmla="*/ 584240 h 581025"/>
                    <a:gd name="connsiteX18" fmla="*/ 226102 w 485775"/>
                    <a:gd name="connsiteY18" fmla="*/ 584240 h 581025"/>
                    <a:gd name="connsiteX19" fmla="*/ 226578 w 485775"/>
                    <a:gd name="connsiteY19" fmla="*/ 584240 h 581025"/>
                    <a:gd name="connsiteX20" fmla="*/ 227054 w 485775"/>
                    <a:gd name="connsiteY20" fmla="*/ 584240 h 581025"/>
                    <a:gd name="connsiteX21" fmla="*/ 345640 w 485775"/>
                    <a:gd name="connsiteY21" fmla="*/ 584240 h 581025"/>
                    <a:gd name="connsiteX22" fmla="*/ 369453 w 485775"/>
                    <a:gd name="connsiteY22" fmla="*/ 560427 h 581025"/>
                    <a:gd name="connsiteX23" fmla="*/ 345640 w 485775"/>
                    <a:gd name="connsiteY23" fmla="*/ 536615 h 581025"/>
                    <a:gd name="connsiteX24" fmla="*/ 250390 w 485775"/>
                    <a:gd name="connsiteY24" fmla="*/ 536615 h 581025"/>
                    <a:gd name="connsiteX25" fmla="*/ 250390 w 485775"/>
                    <a:gd name="connsiteY25" fmla="*/ 484703 h 581025"/>
                    <a:gd name="connsiteX26" fmla="*/ 404695 w 485775"/>
                    <a:gd name="connsiteY26" fmla="*/ 405170 h 581025"/>
                    <a:gd name="connsiteX27" fmla="*/ 422317 w 485775"/>
                    <a:gd name="connsiteY27" fmla="*/ 19883 h 581025"/>
                    <a:gd name="connsiteX28" fmla="*/ 202765 w 485775"/>
                    <a:gd name="connsiteY28" fmla="*/ 60365 h 581025"/>
                    <a:gd name="connsiteX29" fmla="*/ 309445 w 485775"/>
                    <a:gd name="connsiteY29" fmla="*/ 167045 h 581025"/>
                    <a:gd name="connsiteX30" fmla="*/ 202765 w 485775"/>
                    <a:gd name="connsiteY30" fmla="*/ 350877 h 581025"/>
                    <a:gd name="connsiteX31" fmla="*/ 95133 w 485775"/>
                    <a:gd name="connsiteY31" fmla="*/ 167045 h 581025"/>
                    <a:gd name="connsiteX32" fmla="*/ 202765 w 485775"/>
                    <a:gd name="connsiteY32" fmla="*/ 60365 h 581025"/>
                    <a:gd name="connsiteX33" fmla="*/ 240865 w 485775"/>
                    <a:gd name="connsiteY33" fmla="*/ 167045 h 581025"/>
                    <a:gd name="connsiteX34" fmla="*/ 202289 w 485775"/>
                    <a:gd name="connsiteY34" fmla="*/ 128468 h 581025"/>
                    <a:gd name="connsiteX35" fmla="*/ 163713 w 485775"/>
                    <a:gd name="connsiteY35" fmla="*/ 167045 h 581025"/>
                    <a:gd name="connsiteX36" fmla="*/ 202289 w 485775"/>
                    <a:gd name="connsiteY36" fmla="*/ 206097 h 581025"/>
                    <a:gd name="connsiteX37" fmla="*/ 240865 w 485775"/>
                    <a:gd name="connsiteY37" fmla="*/ 16704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5775" h="581025">
                      <a:moveTo>
                        <a:pt x="202765" y="406122"/>
                      </a:moveTo>
                      <a:cubicBezTo>
                        <a:pt x="315160" y="406122"/>
                        <a:pt x="405172" y="315158"/>
                        <a:pt x="405648" y="203240"/>
                      </a:cubicBezTo>
                      <a:cubicBezTo>
                        <a:pt x="406124" y="91797"/>
                        <a:pt x="315160" y="833"/>
                        <a:pt x="202765" y="357"/>
                      </a:cubicBezTo>
                      <a:cubicBezTo>
                        <a:pt x="90847" y="357"/>
                        <a:pt x="359" y="91797"/>
                        <a:pt x="359" y="203240"/>
                      </a:cubicBezTo>
                      <a:cubicBezTo>
                        <a:pt x="-117" y="315158"/>
                        <a:pt x="90847" y="405646"/>
                        <a:pt x="202765" y="406122"/>
                      </a:cubicBezTo>
                      <a:close/>
                      <a:moveTo>
                        <a:pt x="422317" y="19883"/>
                      </a:moveTo>
                      <a:cubicBezTo>
                        <a:pt x="406124" y="-119"/>
                        <a:pt x="401838" y="-2500"/>
                        <a:pt x="388503" y="17502"/>
                      </a:cubicBezTo>
                      <a:lnTo>
                        <a:pt x="387550" y="18931"/>
                      </a:lnTo>
                      <a:cubicBezTo>
                        <a:pt x="375644" y="36552"/>
                        <a:pt x="372310" y="33695"/>
                        <a:pt x="386122" y="51316"/>
                      </a:cubicBezTo>
                      <a:cubicBezTo>
                        <a:pt x="461369" y="147042"/>
                        <a:pt x="458512" y="285155"/>
                        <a:pt x="371358" y="371832"/>
                      </a:cubicBezTo>
                      <a:cubicBezTo>
                        <a:pt x="284204" y="458510"/>
                        <a:pt x="147997" y="460415"/>
                        <a:pt x="51318" y="386596"/>
                      </a:cubicBezTo>
                      <a:cubicBezTo>
                        <a:pt x="33220" y="372785"/>
                        <a:pt x="33220" y="372785"/>
                        <a:pt x="18457" y="388025"/>
                      </a:cubicBezTo>
                      <a:cubicBezTo>
                        <a:pt x="359" y="406598"/>
                        <a:pt x="-117" y="406122"/>
                        <a:pt x="19409" y="422791"/>
                      </a:cubicBezTo>
                      <a:cubicBezTo>
                        <a:pt x="71797" y="467558"/>
                        <a:pt x="137519" y="489466"/>
                        <a:pt x="202765" y="488990"/>
                      </a:cubicBezTo>
                      <a:lnTo>
                        <a:pt x="202765" y="536615"/>
                      </a:lnTo>
                      <a:lnTo>
                        <a:pt x="107515" y="536615"/>
                      </a:lnTo>
                      <a:cubicBezTo>
                        <a:pt x="83703" y="536615"/>
                        <a:pt x="83703" y="536615"/>
                        <a:pt x="83703" y="560427"/>
                      </a:cubicBezTo>
                      <a:cubicBezTo>
                        <a:pt x="83703" y="584240"/>
                        <a:pt x="83703" y="584240"/>
                        <a:pt x="107515" y="584240"/>
                      </a:cubicBezTo>
                      <a:lnTo>
                        <a:pt x="226102" y="584240"/>
                      </a:lnTo>
                      <a:cubicBezTo>
                        <a:pt x="226578" y="584240"/>
                        <a:pt x="226578" y="584240"/>
                        <a:pt x="226578" y="584240"/>
                      </a:cubicBezTo>
                      <a:lnTo>
                        <a:pt x="227054" y="584240"/>
                      </a:lnTo>
                      <a:lnTo>
                        <a:pt x="345640" y="584240"/>
                      </a:lnTo>
                      <a:cubicBezTo>
                        <a:pt x="369453" y="584240"/>
                        <a:pt x="369453" y="584240"/>
                        <a:pt x="369453" y="560427"/>
                      </a:cubicBezTo>
                      <a:cubicBezTo>
                        <a:pt x="369453" y="536615"/>
                        <a:pt x="369453" y="536615"/>
                        <a:pt x="345640" y="536615"/>
                      </a:cubicBezTo>
                      <a:lnTo>
                        <a:pt x="250390" y="536615"/>
                      </a:lnTo>
                      <a:lnTo>
                        <a:pt x="250390" y="484703"/>
                      </a:lnTo>
                      <a:cubicBezTo>
                        <a:pt x="307064" y="475178"/>
                        <a:pt x="361357" y="448032"/>
                        <a:pt x="404695" y="405170"/>
                      </a:cubicBezTo>
                      <a:cubicBezTo>
                        <a:pt x="507565" y="303252"/>
                        <a:pt x="514709" y="133707"/>
                        <a:pt x="422317" y="19883"/>
                      </a:cubicBezTo>
                      <a:close/>
                      <a:moveTo>
                        <a:pt x="202765" y="60365"/>
                      </a:moveTo>
                      <a:cubicBezTo>
                        <a:pt x="261820" y="60365"/>
                        <a:pt x="309445" y="107990"/>
                        <a:pt x="309445" y="167045"/>
                      </a:cubicBezTo>
                      <a:cubicBezTo>
                        <a:pt x="309445" y="223242"/>
                        <a:pt x="261820" y="276106"/>
                        <a:pt x="202765" y="350877"/>
                      </a:cubicBezTo>
                      <a:cubicBezTo>
                        <a:pt x="143234" y="276106"/>
                        <a:pt x="95133" y="223242"/>
                        <a:pt x="95133" y="167045"/>
                      </a:cubicBezTo>
                      <a:cubicBezTo>
                        <a:pt x="95133" y="107990"/>
                        <a:pt x="143234" y="60365"/>
                        <a:pt x="202765" y="60365"/>
                      </a:cubicBezTo>
                      <a:close/>
                      <a:moveTo>
                        <a:pt x="240865" y="167045"/>
                      </a:moveTo>
                      <a:cubicBezTo>
                        <a:pt x="240865" y="146090"/>
                        <a:pt x="223244" y="128468"/>
                        <a:pt x="202289" y="128468"/>
                      </a:cubicBezTo>
                      <a:cubicBezTo>
                        <a:pt x="181334" y="128468"/>
                        <a:pt x="163713" y="146090"/>
                        <a:pt x="163713" y="167045"/>
                      </a:cubicBezTo>
                      <a:cubicBezTo>
                        <a:pt x="163713" y="188476"/>
                        <a:pt x="181334" y="206097"/>
                        <a:pt x="202289" y="206097"/>
                      </a:cubicBezTo>
                      <a:cubicBezTo>
                        <a:pt x="223244" y="206097"/>
                        <a:pt x="240865" y="188476"/>
                        <a:pt x="240865" y="16704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73" name="Graphic 244">
                  <a:extLst>
                    <a:ext uri="{FF2B5EF4-FFF2-40B4-BE49-F238E27FC236}">
                      <a16:creationId xmlns:a16="http://schemas.microsoft.com/office/drawing/2014/main" id="{83C12AED-A5AB-45F6-98A7-1FE86B08444C}"/>
                    </a:ext>
                  </a:extLst>
                </p:cNvPr>
                <p:cNvSpPr/>
                <p:nvPr/>
              </p:nvSpPr>
              <p:spPr>
                <a:xfrm>
                  <a:off x="7748987" y="1261126"/>
                  <a:ext cx="254303" cy="158596"/>
                </a:xfrm>
                <a:custGeom>
                  <a:avLst/>
                  <a:gdLst>
                    <a:gd name="connsiteX0" fmla="*/ 879634 w 885825"/>
                    <a:gd name="connsiteY0" fmla="*/ 271939 h 552450"/>
                    <a:gd name="connsiteX1" fmla="*/ 879634 w 885825"/>
                    <a:gd name="connsiteY1" fmla="*/ 271939 h 552450"/>
                    <a:gd name="connsiteX2" fmla="*/ 879634 w 885825"/>
                    <a:gd name="connsiteY2" fmla="*/ 273844 h 552450"/>
                    <a:gd name="connsiteX3" fmla="*/ 838676 w 885825"/>
                    <a:gd name="connsiteY3" fmla="*/ 274796 h 552450"/>
                    <a:gd name="connsiteX4" fmla="*/ 789146 w 885825"/>
                    <a:gd name="connsiteY4" fmla="*/ 291941 h 552450"/>
                    <a:gd name="connsiteX5" fmla="*/ 749141 w 885825"/>
                    <a:gd name="connsiteY5" fmla="*/ 299561 h 552450"/>
                    <a:gd name="connsiteX6" fmla="*/ 745331 w 885825"/>
                    <a:gd name="connsiteY6" fmla="*/ 302419 h 552450"/>
                    <a:gd name="connsiteX7" fmla="*/ 731044 w 885825"/>
                    <a:gd name="connsiteY7" fmla="*/ 302419 h 552450"/>
                    <a:gd name="connsiteX8" fmla="*/ 657701 w 885825"/>
                    <a:gd name="connsiteY8" fmla="*/ 314801 h 552450"/>
                    <a:gd name="connsiteX9" fmla="*/ 621506 w 885825"/>
                    <a:gd name="connsiteY9" fmla="*/ 318611 h 552450"/>
                    <a:gd name="connsiteX10" fmla="*/ 548164 w 885825"/>
                    <a:gd name="connsiteY10" fmla="*/ 332899 h 552450"/>
                    <a:gd name="connsiteX11" fmla="*/ 509111 w 885825"/>
                    <a:gd name="connsiteY11" fmla="*/ 343376 h 552450"/>
                    <a:gd name="connsiteX12" fmla="*/ 472916 w 885825"/>
                    <a:gd name="connsiteY12" fmla="*/ 351949 h 552450"/>
                    <a:gd name="connsiteX13" fmla="*/ 460534 w 885825"/>
                    <a:gd name="connsiteY13" fmla="*/ 352901 h 552450"/>
                    <a:gd name="connsiteX14" fmla="*/ 319564 w 885825"/>
                    <a:gd name="connsiteY14" fmla="*/ 533876 h 552450"/>
                    <a:gd name="connsiteX15" fmla="*/ 336709 w 885825"/>
                    <a:gd name="connsiteY15" fmla="*/ 533876 h 552450"/>
                    <a:gd name="connsiteX16" fmla="*/ 353854 w 885825"/>
                    <a:gd name="connsiteY16" fmla="*/ 538639 h 552450"/>
                    <a:gd name="connsiteX17" fmla="*/ 380524 w 885825"/>
                    <a:gd name="connsiteY17" fmla="*/ 538639 h 552450"/>
                    <a:gd name="connsiteX18" fmla="*/ 380524 w 885825"/>
                    <a:gd name="connsiteY18" fmla="*/ 546259 h 552450"/>
                    <a:gd name="connsiteX19" fmla="*/ 232886 w 885825"/>
                    <a:gd name="connsiteY19" fmla="*/ 546259 h 552450"/>
                    <a:gd name="connsiteX20" fmla="*/ 232886 w 885825"/>
                    <a:gd name="connsiteY20" fmla="*/ 533876 h 552450"/>
                    <a:gd name="connsiteX21" fmla="*/ 242411 w 885825"/>
                    <a:gd name="connsiteY21" fmla="*/ 533876 h 552450"/>
                    <a:gd name="connsiteX22" fmla="*/ 242411 w 885825"/>
                    <a:gd name="connsiteY22" fmla="*/ 527209 h 552450"/>
                    <a:gd name="connsiteX23" fmla="*/ 242411 w 885825"/>
                    <a:gd name="connsiteY23" fmla="*/ 526256 h 552450"/>
                    <a:gd name="connsiteX24" fmla="*/ 228124 w 885825"/>
                    <a:gd name="connsiteY24" fmla="*/ 526256 h 552450"/>
                    <a:gd name="connsiteX25" fmla="*/ 227171 w 885825"/>
                    <a:gd name="connsiteY25" fmla="*/ 525304 h 552450"/>
                    <a:gd name="connsiteX26" fmla="*/ 228124 w 885825"/>
                    <a:gd name="connsiteY26" fmla="*/ 524351 h 552450"/>
                    <a:gd name="connsiteX27" fmla="*/ 242411 w 885825"/>
                    <a:gd name="connsiteY27" fmla="*/ 524351 h 552450"/>
                    <a:gd name="connsiteX28" fmla="*/ 242411 w 885825"/>
                    <a:gd name="connsiteY28" fmla="*/ 505301 h 552450"/>
                    <a:gd name="connsiteX29" fmla="*/ 239554 w 885825"/>
                    <a:gd name="connsiteY29" fmla="*/ 505301 h 552450"/>
                    <a:gd name="connsiteX30" fmla="*/ 238601 w 885825"/>
                    <a:gd name="connsiteY30" fmla="*/ 503396 h 552450"/>
                    <a:gd name="connsiteX31" fmla="*/ 239554 w 885825"/>
                    <a:gd name="connsiteY31" fmla="*/ 502444 h 552450"/>
                    <a:gd name="connsiteX32" fmla="*/ 242411 w 885825"/>
                    <a:gd name="connsiteY32" fmla="*/ 502444 h 552450"/>
                    <a:gd name="connsiteX33" fmla="*/ 243364 w 885825"/>
                    <a:gd name="connsiteY33" fmla="*/ 501491 h 552450"/>
                    <a:gd name="connsiteX34" fmla="*/ 244316 w 885825"/>
                    <a:gd name="connsiteY34" fmla="*/ 336709 h 552450"/>
                    <a:gd name="connsiteX35" fmla="*/ 175736 w 885825"/>
                    <a:gd name="connsiteY35" fmla="*/ 335756 h 552450"/>
                    <a:gd name="connsiteX36" fmla="*/ 86201 w 885825"/>
                    <a:gd name="connsiteY36" fmla="*/ 434816 h 552450"/>
                    <a:gd name="connsiteX37" fmla="*/ 49054 w 885825"/>
                    <a:gd name="connsiteY37" fmla="*/ 434816 h 552450"/>
                    <a:gd name="connsiteX38" fmla="*/ 36671 w 885825"/>
                    <a:gd name="connsiteY38" fmla="*/ 434816 h 552450"/>
                    <a:gd name="connsiteX39" fmla="*/ 34766 w 885825"/>
                    <a:gd name="connsiteY39" fmla="*/ 433864 h 552450"/>
                    <a:gd name="connsiteX40" fmla="*/ 36671 w 885825"/>
                    <a:gd name="connsiteY40" fmla="*/ 432911 h 552450"/>
                    <a:gd name="connsiteX41" fmla="*/ 46196 w 885825"/>
                    <a:gd name="connsiteY41" fmla="*/ 432911 h 552450"/>
                    <a:gd name="connsiteX42" fmla="*/ 37624 w 885825"/>
                    <a:gd name="connsiteY42" fmla="*/ 422434 h 552450"/>
                    <a:gd name="connsiteX43" fmla="*/ 25241 w 885825"/>
                    <a:gd name="connsiteY43" fmla="*/ 422434 h 552450"/>
                    <a:gd name="connsiteX44" fmla="*/ 23336 w 885825"/>
                    <a:gd name="connsiteY44" fmla="*/ 421481 h 552450"/>
                    <a:gd name="connsiteX45" fmla="*/ 25241 w 885825"/>
                    <a:gd name="connsiteY45" fmla="*/ 420529 h 552450"/>
                    <a:gd name="connsiteX46" fmla="*/ 36671 w 885825"/>
                    <a:gd name="connsiteY46" fmla="*/ 420529 h 552450"/>
                    <a:gd name="connsiteX47" fmla="*/ 36671 w 885825"/>
                    <a:gd name="connsiteY47" fmla="*/ 398621 h 552450"/>
                    <a:gd name="connsiteX48" fmla="*/ 23336 w 885825"/>
                    <a:gd name="connsiteY48" fmla="*/ 398621 h 552450"/>
                    <a:gd name="connsiteX49" fmla="*/ 21431 w 885825"/>
                    <a:gd name="connsiteY49" fmla="*/ 397669 h 552450"/>
                    <a:gd name="connsiteX50" fmla="*/ 23336 w 885825"/>
                    <a:gd name="connsiteY50" fmla="*/ 396716 h 552450"/>
                    <a:gd name="connsiteX51" fmla="*/ 36671 w 885825"/>
                    <a:gd name="connsiteY51" fmla="*/ 395764 h 552450"/>
                    <a:gd name="connsiteX52" fmla="*/ 36671 w 885825"/>
                    <a:gd name="connsiteY52" fmla="*/ 337661 h 552450"/>
                    <a:gd name="connsiteX53" fmla="*/ 52864 w 885825"/>
                    <a:gd name="connsiteY53" fmla="*/ 337661 h 552450"/>
                    <a:gd name="connsiteX54" fmla="*/ 52864 w 885825"/>
                    <a:gd name="connsiteY54" fmla="*/ 317659 h 552450"/>
                    <a:gd name="connsiteX55" fmla="*/ 116681 w 885825"/>
                    <a:gd name="connsiteY55" fmla="*/ 313849 h 552450"/>
                    <a:gd name="connsiteX56" fmla="*/ 42386 w 885825"/>
                    <a:gd name="connsiteY56" fmla="*/ 300514 h 552450"/>
                    <a:gd name="connsiteX57" fmla="*/ 38576 w 885825"/>
                    <a:gd name="connsiteY57" fmla="*/ 295751 h 552450"/>
                    <a:gd name="connsiteX58" fmla="*/ 38576 w 885825"/>
                    <a:gd name="connsiteY58" fmla="*/ 280511 h 552450"/>
                    <a:gd name="connsiteX59" fmla="*/ 19526 w 885825"/>
                    <a:gd name="connsiteY59" fmla="*/ 280511 h 552450"/>
                    <a:gd name="connsiteX60" fmla="*/ 17621 w 885825"/>
                    <a:gd name="connsiteY60" fmla="*/ 279559 h 552450"/>
                    <a:gd name="connsiteX61" fmla="*/ 16669 w 885825"/>
                    <a:gd name="connsiteY61" fmla="*/ 278606 h 552450"/>
                    <a:gd name="connsiteX62" fmla="*/ 8096 w 885825"/>
                    <a:gd name="connsiteY62" fmla="*/ 277654 h 552450"/>
                    <a:gd name="connsiteX63" fmla="*/ 7144 w 885825"/>
                    <a:gd name="connsiteY63" fmla="*/ 276701 h 552450"/>
                    <a:gd name="connsiteX64" fmla="*/ 8096 w 885825"/>
                    <a:gd name="connsiteY64" fmla="*/ 275749 h 552450"/>
                    <a:gd name="connsiteX65" fmla="*/ 16669 w 885825"/>
                    <a:gd name="connsiteY65" fmla="*/ 274796 h 552450"/>
                    <a:gd name="connsiteX66" fmla="*/ 17621 w 885825"/>
                    <a:gd name="connsiteY66" fmla="*/ 273844 h 552450"/>
                    <a:gd name="connsiteX67" fmla="*/ 19526 w 885825"/>
                    <a:gd name="connsiteY67" fmla="*/ 272891 h 552450"/>
                    <a:gd name="connsiteX68" fmla="*/ 38576 w 885825"/>
                    <a:gd name="connsiteY68" fmla="*/ 272891 h 552450"/>
                    <a:gd name="connsiteX69" fmla="*/ 38576 w 885825"/>
                    <a:gd name="connsiteY69" fmla="*/ 257651 h 552450"/>
                    <a:gd name="connsiteX70" fmla="*/ 42386 w 885825"/>
                    <a:gd name="connsiteY70" fmla="*/ 252889 h 552450"/>
                    <a:gd name="connsiteX71" fmla="*/ 116681 w 885825"/>
                    <a:gd name="connsiteY71" fmla="*/ 239554 h 552450"/>
                    <a:gd name="connsiteX72" fmla="*/ 52864 w 885825"/>
                    <a:gd name="connsiteY72" fmla="*/ 235744 h 552450"/>
                    <a:gd name="connsiteX73" fmla="*/ 52864 w 885825"/>
                    <a:gd name="connsiteY73" fmla="*/ 215741 h 552450"/>
                    <a:gd name="connsiteX74" fmla="*/ 36671 w 885825"/>
                    <a:gd name="connsiteY74" fmla="*/ 215741 h 552450"/>
                    <a:gd name="connsiteX75" fmla="*/ 36671 w 885825"/>
                    <a:gd name="connsiteY75" fmla="*/ 157639 h 552450"/>
                    <a:gd name="connsiteX76" fmla="*/ 23336 w 885825"/>
                    <a:gd name="connsiteY76" fmla="*/ 156686 h 552450"/>
                    <a:gd name="connsiteX77" fmla="*/ 21431 w 885825"/>
                    <a:gd name="connsiteY77" fmla="*/ 155734 h 552450"/>
                    <a:gd name="connsiteX78" fmla="*/ 23336 w 885825"/>
                    <a:gd name="connsiteY78" fmla="*/ 154781 h 552450"/>
                    <a:gd name="connsiteX79" fmla="*/ 36671 w 885825"/>
                    <a:gd name="connsiteY79" fmla="*/ 154781 h 552450"/>
                    <a:gd name="connsiteX80" fmla="*/ 36671 w 885825"/>
                    <a:gd name="connsiteY80" fmla="*/ 132874 h 552450"/>
                    <a:gd name="connsiteX81" fmla="*/ 25241 w 885825"/>
                    <a:gd name="connsiteY81" fmla="*/ 132874 h 552450"/>
                    <a:gd name="connsiteX82" fmla="*/ 23336 w 885825"/>
                    <a:gd name="connsiteY82" fmla="*/ 131921 h 552450"/>
                    <a:gd name="connsiteX83" fmla="*/ 25241 w 885825"/>
                    <a:gd name="connsiteY83" fmla="*/ 130969 h 552450"/>
                    <a:gd name="connsiteX84" fmla="*/ 37624 w 885825"/>
                    <a:gd name="connsiteY84" fmla="*/ 130969 h 552450"/>
                    <a:gd name="connsiteX85" fmla="*/ 46196 w 885825"/>
                    <a:gd name="connsiteY85" fmla="*/ 120491 h 552450"/>
                    <a:gd name="connsiteX86" fmla="*/ 36671 w 885825"/>
                    <a:gd name="connsiteY86" fmla="*/ 120491 h 552450"/>
                    <a:gd name="connsiteX87" fmla="*/ 34766 w 885825"/>
                    <a:gd name="connsiteY87" fmla="*/ 119539 h 552450"/>
                    <a:gd name="connsiteX88" fmla="*/ 36671 w 885825"/>
                    <a:gd name="connsiteY88" fmla="*/ 118586 h 552450"/>
                    <a:gd name="connsiteX89" fmla="*/ 49054 w 885825"/>
                    <a:gd name="connsiteY89" fmla="*/ 118586 h 552450"/>
                    <a:gd name="connsiteX90" fmla="*/ 86201 w 885825"/>
                    <a:gd name="connsiteY90" fmla="*/ 118586 h 552450"/>
                    <a:gd name="connsiteX91" fmla="*/ 175736 w 885825"/>
                    <a:gd name="connsiteY91" fmla="*/ 217646 h 552450"/>
                    <a:gd name="connsiteX92" fmla="*/ 244316 w 885825"/>
                    <a:gd name="connsiteY92" fmla="*/ 216694 h 552450"/>
                    <a:gd name="connsiteX93" fmla="*/ 243364 w 885825"/>
                    <a:gd name="connsiteY93" fmla="*/ 51911 h 552450"/>
                    <a:gd name="connsiteX94" fmla="*/ 242411 w 885825"/>
                    <a:gd name="connsiteY94" fmla="*/ 50959 h 552450"/>
                    <a:gd name="connsiteX95" fmla="*/ 239554 w 885825"/>
                    <a:gd name="connsiteY95" fmla="*/ 50959 h 552450"/>
                    <a:gd name="connsiteX96" fmla="*/ 238601 w 885825"/>
                    <a:gd name="connsiteY96" fmla="*/ 50006 h 552450"/>
                    <a:gd name="connsiteX97" fmla="*/ 239554 w 885825"/>
                    <a:gd name="connsiteY97" fmla="*/ 48101 h 552450"/>
                    <a:gd name="connsiteX98" fmla="*/ 242411 w 885825"/>
                    <a:gd name="connsiteY98" fmla="*/ 48101 h 552450"/>
                    <a:gd name="connsiteX99" fmla="*/ 242411 w 885825"/>
                    <a:gd name="connsiteY99" fmla="*/ 29051 h 552450"/>
                    <a:gd name="connsiteX100" fmla="*/ 228124 w 885825"/>
                    <a:gd name="connsiteY100" fmla="*/ 29051 h 552450"/>
                    <a:gd name="connsiteX101" fmla="*/ 227171 w 885825"/>
                    <a:gd name="connsiteY101" fmla="*/ 28099 h 552450"/>
                    <a:gd name="connsiteX102" fmla="*/ 228124 w 885825"/>
                    <a:gd name="connsiteY102" fmla="*/ 27146 h 552450"/>
                    <a:gd name="connsiteX103" fmla="*/ 242411 w 885825"/>
                    <a:gd name="connsiteY103" fmla="*/ 27146 h 552450"/>
                    <a:gd name="connsiteX104" fmla="*/ 242411 w 885825"/>
                    <a:gd name="connsiteY104" fmla="*/ 26194 h 552450"/>
                    <a:gd name="connsiteX105" fmla="*/ 242411 w 885825"/>
                    <a:gd name="connsiteY105" fmla="*/ 19526 h 552450"/>
                    <a:gd name="connsiteX106" fmla="*/ 232886 w 885825"/>
                    <a:gd name="connsiteY106" fmla="*/ 19526 h 552450"/>
                    <a:gd name="connsiteX107" fmla="*/ 232886 w 885825"/>
                    <a:gd name="connsiteY107" fmla="*/ 7144 h 552450"/>
                    <a:gd name="connsiteX108" fmla="*/ 379571 w 885825"/>
                    <a:gd name="connsiteY108" fmla="*/ 7144 h 552450"/>
                    <a:gd name="connsiteX109" fmla="*/ 379571 w 885825"/>
                    <a:gd name="connsiteY109" fmla="*/ 14764 h 552450"/>
                    <a:gd name="connsiteX110" fmla="*/ 352901 w 885825"/>
                    <a:gd name="connsiteY110" fmla="*/ 14764 h 552450"/>
                    <a:gd name="connsiteX111" fmla="*/ 335756 w 885825"/>
                    <a:gd name="connsiteY111" fmla="*/ 19526 h 552450"/>
                    <a:gd name="connsiteX112" fmla="*/ 318611 w 885825"/>
                    <a:gd name="connsiteY112" fmla="*/ 19526 h 552450"/>
                    <a:gd name="connsiteX113" fmla="*/ 459581 w 885825"/>
                    <a:gd name="connsiteY113" fmla="*/ 200501 h 552450"/>
                    <a:gd name="connsiteX114" fmla="*/ 471964 w 885825"/>
                    <a:gd name="connsiteY114" fmla="*/ 201454 h 552450"/>
                    <a:gd name="connsiteX115" fmla="*/ 508159 w 885825"/>
                    <a:gd name="connsiteY115" fmla="*/ 210026 h 552450"/>
                    <a:gd name="connsiteX116" fmla="*/ 547211 w 885825"/>
                    <a:gd name="connsiteY116" fmla="*/ 220504 h 552450"/>
                    <a:gd name="connsiteX117" fmla="*/ 620554 w 885825"/>
                    <a:gd name="connsiteY117" fmla="*/ 234791 h 552450"/>
                    <a:gd name="connsiteX118" fmla="*/ 656749 w 885825"/>
                    <a:gd name="connsiteY118" fmla="*/ 238601 h 552450"/>
                    <a:gd name="connsiteX119" fmla="*/ 730091 w 885825"/>
                    <a:gd name="connsiteY119" fmla="*/ 250984 h 552450"/>
                    <a:gd name="connsiteX120" fmla="*/ 742474 w 885825"/>
                    <a:gd name="connsiteY120" fmla="*/ 250984 h 552450"/>
                    <a:gd name="connsiteX121" fmla="*/ 746284 w 885825"/>
                    <a:gd name="connsiteY121" fmla="*/ 253841 h 552450"/>
                    <a:gd name="connsiteX122" fmla="*/ 786289 w 885825"/>
                    <a:gd name="connsiteY122" fmla="*/ 261461 h 552450"/>
                    <a:gd name="connsiteX123" fmla="*/ 835819 w 885825"/>
                    <a:gd name="connsiteY123" fmla="*/ 278606 h 552450"/>
                    <a:gd name="connsiteX124" fmla="*/ 879634 w 885825"/>
                    <a:gd name="connsiteY124" fmla="*/ 271939 h 552450"/>
                    <a:gd name="connsiteX125" fmla="*/ 879634 w 885825"/>
                    <a:gd name="connsiteY125" fmla="*/ 271939 h 552450"/>
                    <a:gd name="connsiteX126" fmla="*/ 879634 w 885825"/>
                    <a:gd name="connsiteY126" fmla="*/ 27384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885825" h="552450">
                      <a:moveTo>
                        <a:pt x="879634" y="271939"/>
                      </a:moveTo>
                      <a:cubicBezTo>
                        <a:pt x="879634" y="271939"/>
                        <a:pt x="880586" y="272891"/>
                        <a:pt x="879634" y="271939"/>
                      </a:cubicBezTo>
                      <a:cubicBezTo>
                        <a:pt x="880586" y="272891"/>
                        <a:pt x="879634" y="273844"/>
                        <a:pt x="879634" y="273844"/>
                      </a:cubicBezTo>
                      <a:lnTo>
                        <a:pt x="838676" y="274796"/>
                      </a:lnTo>
                      <a:cubicBezTo>
                        <a:pt x="838676" y="274796"/>
                        <a:pt x="809149" y="287179"/>
                        <a:pt x="789146" y="291941"/>
                      </a:cubicBezTo>
                      <a:cubicBezTo>
                        <a:pt x="769144" y="296704"/>
                        <a:pt x="749141" y="299561"/>
                        <a:pt x="749141" y="299561"/>
                      </a:cubicBezTo>
                      <a:lnTo>
                        <a:pt x="745331" y="302419"/>
                      </a:lnTo>
                      <a:lnTo>
                        <a:pt x="731044" y="302419"/>
                      </a:lnTo>
                      <a:cubicBezTo>
                        <a:pt x="731044" y="302419"/>
                        <a:pt x="668179" y="312896"/>
                        <a:pt x="657701" y="314801"/>
                      </a:cubicBezTo>
                      <a:cubicBezTo>
                        <a:pt x="646271" y="315754"/>
                        <a:pt x="621506" y="318611"/>
                        <a:pt x="621506" y="318611"/>
                      </a:cubicBezTo>
                      <a:lnTo>
                        <a:pt x="548164" y="332899"/>
                      </a:lnTo>
                      <a:cubicBezTo>
                        <a:pt x="548164" y="332899"/>
                        <a:pt x="521494" y="340519"/>
                        <a:pt x="509111" y="343376"/>
                      </a:cubicBezTo>
                      <a:cubicBezTo>
                        <a:pt x="496729" y="346234"/>
                        <a:pt x="472916" y="351949"/>
                        <a:pt x="472916" y="351949"/>
                      </a:cubicBezTo>
                      <a:lnTo>
                        <a:pt x="460534" y="352901"/>
                      </a:lnTo>
                      <a:lnTo>
                        <a:pt x="319564" y="533876"/>
                      </a:lnTo>
                      <a:lnTo>
                        <a:pt x="336709" y="533876"/>
                      </a:lnTo>
                      <a:lnTo>
                        <a:pt x="353854" y="538639"/>
                      </a:lnTo>
                      <a:lnTo>
                        <a:pt x="380524" y="538639"/>
                      </a:lnTo>
                      <a:lnTo>
                        <a:pt x="380524" y="546259"/>
                      </a:lnTo>
                      <a:lnTo>
                        <a:pt x="232886" y="546259"/>
                      </a:lnTo>
                      <a:lnTo>
                        <a:pt x="232886" y="533876"/>
                      </a:lnTo>
                      <a:lnTo>
                        <a:pt x="242411" y="533876"/>
                      </a:lnTo>
                      <a:lnTo>
                        <a:pt x="242411" y="527209"/>
                      </a:lnTo>
                      <a:lnTo>
                        <a:pt x="242411" y="526256"/>
                      </a:lnTo>
                      <a:lnTo>
                        <a:pt x="228124" y="526256"/>
                      </a:lnTo>
                      <a:cubicBezTo>
                        <a:pt x="228124" y="526256"/>
                        <a:pt x="227171" y="526256"/>
                        <a:pt x="227171" y="525304"/>
                      </a:cubicBezTo>
                      <a:cubicBezTo>
                        <a:pt x="227171" y="524351"/>
                        <a:pt x="228124" y="524351"/>
                        <a:pt x="228124" y="524351"/>
                      </a:cubicBezTo>
                      <a:lnTo>
                        <a:pt x="242411" y="524351"/>
                      </a:lnTo>
                      <a:lnTo>
                        <a:pt x="242411" y="505301"/>
                      </a:lnTo>
                      <a:lnTo>
                        <a:pt x="239554" y="505301"/>
                      </a:lnTo>
                      <a:cubicBezTo>
                        <a:pt x="239554" y="505301"/>
                        <a:pt x="238601" y="505301"/>
                        <a:pt x="238601" y="503396"/>
                      </a:cubicBezTo>
                      <a:cubicBezTo>
                        <a:pt x="238601" y="501491"/>
                        <a:pt x="239554" y="502444"/>
                        <a:pt x="239554" y="502444"/>
                      </a:cubicBezTo>
                      <a:lnTo>
                        <a:pt x="242411" y="502444"/>
                      </a:lnTo>
                      <a:lnTo>
                        <a:pt x="243364" y="501491"/>
                      </a:lnTo>
                      <a:lnTo>
                        <a:pt x="244316" y="336709"/>
                      </a:lnTo>
                      <a:lnTo>
                        <a:pt x="175736" y="335756"/>
                      </a:lnTo>
                      <a:lnTo>
                        <a:pt x="86201" y="434816"/>
                      </a:lnTo>
                      <a:lnTo>
                        <a:pt x="49054" y="434816"/>
                      </a:lnTo>
                      <a:lnTo>
                        <a:pt x="36671" y="434816"/>
                      </a:lnTo>
                      <a:cubicBezTo>
                        <a:pt x="36671" y="434816"/>
                        <a:pt x="34766" y="434816"/>
                        <a:pt x="34766" y="433864"/>
                      </a:cubicBezTo>
                      <a:cubicBezTo>
                        <a:pt x="34766" y="432911"/>
                        <a:pt x="36671" y="432911"/>
                        <a:pt x="36671" y="432911"/>
                      </a:cubicBezTo>
                      <a:lnTo>
                        <a:pt x="46196" y="432911"/>
                      </a:lnTo>
                      <a:lnTo>
                        <a:pt x="37624" y="422434"/>
                      </a:lnTo>
                      <a:lnTo>
                        <a:pt x="25241" y="422434"/>
                      </a:lnTo>
                      <a:cubicBezTo>
                        <a:pt x="25241" y="422434"/>
                        <a:pt x="23336" y="422434"/>
                        <a:pt x="23336" y="421481"/>
                      </a:cubicBezTo>
                      <a:cubicBezTo>
                        <a:pt x="23336" y="419576"/>
                        <a:pt x="25241" y="420529"/>
                        <a:pt x="25241" y="420529"/>
                      </a:cubicBezTo>
                      <a:lnTo>
                        <a:pt x="36671" y="420529"/>
                      </a:lnTo>
                      <a:lnTo>
                        <a:pt x="36671" y="398621"/>
                      </a:lnTo>
                      <a:lnTo>
                        <a:pt x="23336" y="398621"/>
                      </a:lnTo>
                      <a:cubicBezTo>
                        <a:pt x="23336" y="398621"/>
                        <a:pt x="21431" y="398621"/>
                        <a:pt x="21431" y="397669"/>
                      </a:cubicBezTo>
                      <a:cubicBezTo>
                        <a:pt x="21431" y="396716"/>
                        <a:pt x="23336" y="396716"/>
                        <a:pt x="23336" y="396716"/>
                      </a:cubicBezTo>
                      <a:lnTo>
                        <a:pt x="36671" y="395764"/>
                      </a:lnTo>
                      <a:lnTo>
                        <a:pt x="36671" y="337661"/>
                      </a:lnTo>
                      <a:lnTo>
                        <a:pt x="52864" y="337661"/>
                      </a:lnTo>
                      <a:lnTo>
                        <a:pt x="52864" y="317659"/>
                      </a:lnTo>
                      <a:lnTo>
                        <a:pt x="116681" y="313849"/>
                      </a:lnTo>
                      <a:lnTo>
                        <a:pt x="42386" y="300514"/>
                      </a:lnTo>
                      <a:cubicBezTo>
                        <a:pt x="42386" y="300514"/>
                        <a:pt x="38576" y="300514"/>
                        <a:pt x="38576" y="295751"/>
                      </a:cubicBezTo>
                      <a:cubicBezTo>
                        <a:pt x="38576" y="290989"/>
                        <a:pt x="38576" y="280511"/>
                        <a:pt x="38576" y="280511"/>
                      </a:cubicBezTo>
                      <a:lnTo>
                        <a:pt x="19526" y="280511"/>
                      </a:lnTo>
                      <a:cubicBezTo>
                        <a:pt x="19526" y="280511"/>
                        <a:pt x="17621" y="280511"/>
                        <a:pt x="17621" y="279559"/>
                      </a:cubicBezTo>
                      <a:cubicBezTo>
                        <a:pt x="16669" y="278606"/>
                        <a:pt x="16669" y="278606"/>
                        <a:pt x="16669" y="278606"/>
                      </a:cubicBezTo>
                      <a:lnTo>
                        <a:pt x="8096" y="277654"/>
                      </a:lnTo>
                      <a:cubicBezTo>
                        <a:pt x="8096" y="277654"/>
                        <a:pt x="7144" y="277654"/>
                        <a:pt x="7144" y="276701"/>
                      </a:cubicBezTo>
                      <a:cubicBezTo>
                        <a:pt x="7144" y="275749"/>
                        <a:pt x="8096" y="275749"/>
                        <a:pt x="8096" y="275749"/>
                      </a:cubicBezTo>
                      <a:lnTo>
                        <a:pt x="16669" y="274796"/>
                      </a:lnTo>
                      <a:cubicBezTo>
                        <a:pt x="16669" y="274796"/>
                        <a:pt x="16669" y="274796"/>
                        <a:pt x="17621" y="273844"/>
                      </a:cubicBezTo>
                      <a:cubicBezTo>
                        <a:pt x="18574" y="272891"/>
                        <a:pt x="19526" y="272891"/>
                        <a:pt x="19526" y="272891"/>
                      </a:cubicBezTo>
                      <a:lnTo>
                        <a:pt x="38576" y="272891"/>
                      </a:lnTo>
                      <a:cubicBezTo>
                        <a:pt x="38576" y="272891"/>
                        <a:pt x="38576" y="262414"/>
                        <a:pt x="38576" y="257651"/>
                      </a:cubicBezTo>
                      <a:cubicBezTo>
                        <a:pt x="38576" y="252889"/>
                        <a:pt x="42386" y="252889"/>
                        <a:pt x="42386" y="252889"/>
                      </a:cubicBezTo>
                      <a:lnTo>
                        <a:pt x="116681" y="239554"/>
                      </a:lnTo>
                      <a:lnTo>
                        <a:pt x="52864" y="235744"/>
                      </a:lnTo>
                      <a:lnTo>
                        <a:pt x="52864" y="215741"/>
                      </a:lnTo>
                      <a:lnTo>
                        <a:pt x="36671" y="215741"/>
                      </a:lnTo>
                      <a:lnTo>
                        <a:pt x="36671" y="157639"/>
                      </a:lnTo>
                      <a:lnTo>
                        <a:pt x="23336" y="156686"/>
                      </a:lnTo>
                      <a:cubicBezTo>
                        <a:pt x="23336" y="156686"/>
                        <a:pt x="21431" y="156686"/>
                        <a:pt x="21431" y="155734"/>
                      </a:cubicBezTo>
                      <a:cubicBezTo>
                        <a:pt x="21431" y="154781"/>
                        <a:pt x="23336" y="154781"/>
                        <a:pt x="23336" y="154781"/>
                      </a:cubicBezTo>
                      <a:lnTo>
                        <a:pt x="36671" y="154781"/>
                      </a:lnTo>
                      <a:lnTo>
                        <a:pt x="36671" y="132874"/>
                      </a:lnTo>
                      <a:lnTo>
                        <a:pt x="25241" y="132874"/>
                      </a:lnTo>
                      <a:cubicBezTo>
                        <a:pt x="25241" y="132874"/>
                        <a:pt x="23336" y="132874"/>
                        <a:pt x="23336" y="131921"/>
                      </a:cubicBezTo>
                      <a:cubicBezTo>
                        <a:pt x="23336" y="130016"/>
                        <a:pt x="25241" y="130969"/>
                        <a:pt x="25241" y="130969"/>
                      </a:cubicBezTo>
                      <a:lnTo>
                        <a:pt x="37624" y="130969"/>
                      </a:lnTo>
                      <a:lnTo>
                        <a:pt x="46196" y="120491"/>
                      </a:lnTo>
                      <a:lnTo>
                        <a:pt x="36671" y="120491"/>
                      </a:lnTo>
                      <a:cubicBezTo>
                        <a:pt x="36671" y="120491"/>
                        <a:pt x="34766" y="120491"/>
                        <a:pt x="34766" y="119539"/>
                      </a:cubicBezTo>
                      <a:cubicBezTo>
                        <a:pt x="34766" y="118586"/>
                        <a:pt x="36671" y="118586"/>
                        <a:pt x="36671" y="118586"/>
                      </a:cubicBezTo>
                      <a:lnTo>
                        <a:pt x="49054" y="118586"/>
                      </a:lnTo>
                      <a:lnTo>
                        <a:pt x="86201" y="118586"/>
                      </a:lnTo>
                      <a:lnTo>
                        <a:pt x="175736" y="217646"/>
                      </a:lnTo>
                      <a:lnTo>
                        <a:pt x="244316" y="216694"/>
                      </a:lnTo>
                      <a:lnTo>
                        <a:pt x="243364" y="51911"/>
                      </a:lnTo>
                      <a:lnTo>
                        <a:pt x="242411" y="50959"/>
                      </a:lnTo>
                      <a:lnTo>
                        <a:pt x="239554" y="50959"/>
                      </a:lnTo>
                      <a:cubicBezTo>
                        <a:pt x="239554" y="50959"/>
                        <a:pt x="238601" y="50959"/>
                        <a:pt x="238601" y="50006"/>
                      </a:cubicBezTo>
                      <a:cubicBezTo>
                        <a:pt x="238601" y="49054"/>
                        <a:pt x="239554" y="48101"/>
                        <a:pt x="239554" y="48101"/>
                      </a:cubicBezTo>
                      <a:lnTo>
                        <a:pt x="242411" y="48101"/>
                      </a:lnTo>
                      <a:lnTo>
                        <a:pt x="242411" y="29051"/>
                      </a:lnTo>
                      <a:lnTo>
                        <a:pt x="228124" y="29051"/>
                      </a:lnTo>
                      <a:cubicBezTo>
                        <a:pt x="228124" y="29051"/>
                        <a:pt x="227171" y="28099"/>
                        <a:pt x="227171" y="28099"/>
                      </a:cubicBezTo>
                      <a:cubicBezTo>
                        <a:pt x="227171" y="27146"/>
                        <a:pt x="228124" y="27146"/>
                        <a:pt x="228124" y="27146"/>
                      </a:cubicBezTo>
                      <a:lnTo>
                        <a:pt x="242411" y="27146"/>
                      </a:lnTo>
                      <a:lnTo>
                        <a:pt x="242411" y="26194"/>
                      </a:lnTo>
                      <a:lnTo>
                        <a:pt x="242411" y="19526"/>
                      </a:lnTo>
                      <a:lnTo>
                        <a:pt x="232886" y="19526"/>
                      </a:lnTo>
                      <a:lnTo>
                        <a:pt x="232886" y="7144"/>
                      </a:lnTo>
                      <a:lnTo>
                        <a:pt x="379571" y="7144"/>
                      </a:lnTo>
                      <a:lnTo>
                        <a:pt x="379571" y="14764"/>
                      </a:lnTo>
                      <a:lnTo>
                        <a:pt x="352901" y="14764"/>
                      </a:lnTo>
                      <a:lnTo>
                        <a:pt x="335756" y="19526"/>
                      </a:lnTo>
                      <a:lnTo>
                        <a:pt x="318611" y="19526"/>
                      </a:lnTo>
                      <a:lnTo>
                        <a:pt x="459581" y="200501"/>
                      </a:lnTo>
                      <a:lnTo>
                        <a:pt x="471964" y="201454"/>
                      </a:lnTo>
                      <a:cubicBezTo>
                        <a:pt x="471964" y="201454"/>
                        <a:pt x="496729" y="207169"/>
                        <a:pt x="508159" y="210026"/>
                      </a:cubicBezTo>
                      <a:cubicBezTo>
                        <a:pt x="519589" y="212884"/>
                        <a:pt x="547211" y="220504"/>
                        <a:pt x="547211" y="220504"/>
                      </a:cubicBezTo>
                      <a:lnTo>
                        <a:pt x="620554" y="234791"/>
                      </a:lnTo>
                      <a:cubicBezTo>
                        <a:pt x="620554" y="234791"/>
                        <a:pt x="646271" y="236696"/>
                        <a:pt x="656749" y="238601"/>
                      </a:cubicBezTo>
                      <a:cubicBezTo>
                        <a:pt x="668179" y="239554"/>
                        <a:pt x="730091" y="250984"/>
                        <a:pt x="730091" y="250984"/>
                      </a:cubicBezTo>
                      <a:lnTo>
                        <a:pt x="742474" y="250984"/>
                      </a:lnTo>
                      <a:lnTo>
                        <a:pt x="746284" y="253841"/>
                      </a:lnTo>
                      <a:cubicBezTo>
                        <a:pt x="746284" y="253841"/>
                        <a:pt x="766286" y="256699"/>
                        <a:pt x="786289" y="261461"/>
                      </a:cubicBezTo>
                      <a:cubicBezTo>
                        <a:pt x="806291" y="266224"/>
                        <a:pt x="835819" y="278606"/>
                        <a:pt x="835819" y="278606"/>
                      </a:cubicBezTo>
                      <a:lnTo>
                        <a:pt x="879634" y="271939"/>
                      </a:lnTo>
                      <a:cubicBezTo>
                        <a:pt x="879634" y="271939"/>
                        <a:pt x="880586" y="272891"/>
                        <a:pt x="879634" y="271939"/>
                      </a:cubicBezTo>
                      <a:cubicBezTo>
                        <a:pt x="880586" y="272891"/>
                        <a:pt x="879634" y="273844"/>
                        <a:pt x="879634" y="273844"/>
                      </a:cubicBezTo>
                    </a:path>
                  </a:pathLst>
                </a:custGeom>
                <a:solidFill>
                  <a:srgbClr val="1DA9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CBDDA1E3-ADAB-4D4D-A17C-E273B8A4DA3E}"/>
                    </a:ext>
                  </a:extLst>
                </p:cNvPr>
                <p:cNvGrpSpPr/>
                <p:nvPr/>
              </p:nvGrpSpPr>
              <p:grpSpPr>
                <a:xfrm>
                  <a:off x="7747969" y="4532633"/>
                  <a:ext cx="183975" cy="190000"/>
                  <a:chOff x="9765719" y="-138026"/>
                  <a:chExt cx="2506173" cy="2588264"/>
                </a:xfrm>
                <a:solidFill>
                  <a:schemeClr val="tx2"/>
                </a:solidFill>
                <a:effectLst/>
              </p:grpSpPr>
              <p:grpSp>
                <p:nvGrpSpPr>
                  <p:cNvPr id="479" name="Group 478">
                    <a:extLst>
                      <a:ext uri="{FF2B5EF4-FFF2-40B4-BE49-F238E27FC236}">
                        <a16:creationId xmlns:a16="http://schemas.microsoft.com/office/drawing/2014/main" id="{A0C2472A-455B-4D49-A679-88B13CD95B52}"/>
                      </a:ext>
                    </a:extLst>
                  </p:cNvPr>
                  <p:cNvGrpSpPr/>
                  <p:nvPr/>
                </p:nvGrpSpPr>
                <p:grpSpPr>
                  <a:xfrm>
                    <a:off x="9765719" y="355999"/>
                    <a:ext cx="1843488" cy="2094239"/>
                    <a:chOff x="9405453" y="587135"/>
                    <a:chExt cx="1843488" cy="2094239"/>
                  </a:xfrm>
                  <a:grpFill/>
                </p:grpSpPr>
                <p:sp>
                  <p:nvSpPr>
                    <p:cNvPr id="497" name="Freeform: Shape 496">
                      <a:extLst>
                        <a:ext uri="{FF2B5EF4-FFF2-40B4-BE49-F238E27FC236}">
                          <a16:creationId xmlns:a16="http://schemas.microsoft.com/office/drawing/2014/main" id="{458E8E7F-B405-47EC-B2CD-E68C33028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3289" y="587135"/>
                      <a:ext cx="523875" cy="581025"/>
                    </a:xfrm>
                    <a:custGeom>
                      <a:avLst/>
                      <a:gdLst>
                        <a:gd name="connsiteX0" fmla="*/ 386489 w 523875"/>
                        <a:gd name="connsiteY0" fmla="*/ 577271 h 581025"/>
                        <a:gd name="connsiteX1" fmla="*/ 10057 w 523875"/>
                        <a:gd name="connsiteY1" fmla="*/ 120986 h 581025"/>
                        <a:gd name="connsiteX2" fmla="*/ 144518 w 523875"/>
                        <a:gd name="connsiteY2" fmla="*/ 10057 h 581025"/>
                        <a:gd name="connsiteX3" fmla="*/ 520950 w 523875"/>
                        <a:gd name="connsiteY3" fmla="*/ 466342 h 581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875" h="581025">
                          <a:moveTo>
                            <a:pt x="386489" y="577271"/>
                          </a:moveTo>
                          <a:lnTo>
                            <a:pt x="10057" y="120986"/>
                          </a:lnTo>
                          <a:lnTo>
                            <a:pt x="144518" y="10057"/>
                          </a:lnTo>
                          <a:lnTo>
                            <a:pt x="520950" y="466342"/>
                          </a:ln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8" name="Freeform: Shape 497">
                      <a:extLst>
                        <a:ext uri="{FF2B5EF4-FFF2-40B4-BE49-F238E27FC236}">
                          <a16:creationId xmlns:a16="http://schemas.microsoft.com/office/drawing/2014/main" id="{1FDDF13C-8445-463A-B9E5-ABB40036F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05453" y="728749"/>
                      <a:ext cx="1676400" cy="1952625"/>
                    </a:xfrm>
                    <a:custGeom>
                      <a:avLst/>
                      <a:gdLst>
                        <a:gd name="connsiteX0" fmla="*/ 774273 w 1676400"/>
                        <a:gd name="connsiteY0" fmla="*/ 1098709 h 1952625"/>
                        <a:gd name="connsiteX1" fmla="*/ 719028 w 1676400"/>
                        <a:gd name="connsiteY1" fmla="*/ 1032986 h 1952625"/>
                        <a:gd name="connsiteX2" fmla="*/ 539958 w 1676400"/>
                        <a:gd name="connsiteY2" fmla="*/ 464344 h 1952625"/>
                        <a:gd name="connsiteX3" fmla="*/ 163720 w 1676400"/>
                        <a:gd name="connsiteY3" fmla="*/ 7144 h 1952625"/>
                        <a:gd name="connsiteX4" fmla="*/ 64660 w 1676400"/>
                        <a:gd name="connsiteY4" fmla="*/ 88106 h 1952625"/>
                        <a:gd name="connsiteX5" fmla="*/ 20845 w 1676400"/>
                        <a:gd name="connsiteY5" fmla="*/ 151924 h 1952625"/>
                        <a:gd name="connsiteX6" fmla="*/ 255160 w 1676400"/>
                        <a:gd name="connsiteY6" fmla="*/ 831056 h 1952625"/>
                        <a:gd name="connsiteX7" fmla="*/ 882858 w 1676400"/>
                        <a:gd name="connsiteY7" fmla="*/ 1591151 h 1952625"/>
                        <a:gd name="connsiteX8" fmla="*/ 1504840 w 1676400"/>
                        <a:gd name="connsiteY8" fmla="*/ 1951196 h 1952625"/>
                        <a:gd name="connsiteX9" fmla="*/ 1576278 w 1676400"/>
                        <a:gd name="connsiteY9" fmla="*/ 1920716 h 1952625"/>
                        <a:gd name="connsiteX10" fmla="*/ 1675338 w 1676400"/>
                        <a:gd name="connsiteY10" fmla="*/ 1838801 h 1952625"/>
                        <a:gd name="connsiteX11" fmla="*/ 1299100 w 1676400"/>
                        <a:gd name="connsiteY11" fmla="*/ 1382554 h 1952625"/>
                        <a:gd name="connsiteX12" fmla="*/ 774273 w 1676400"/>
                        <a:gd name="connsiteY12" fmla="*/ 1098709 h 1952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676400" h="1952625">
                          <a:moveTo>
                            <a:pt x="774273" y="1098709"/>
                          </a:moveTo>
                          <a:cubicBezTo>
                            <a:pt x="765700" y="1088231"/>
                            <a:pt x="727600" y="1043464"/>
                            <a:pt x="719028" y="1032986"/>
                          </a:cubicBezTo>
                          <a:cubicBezTo>
                            <a:pt x="537100" y="792956"/>
                            <a:pt x="537100" y="537686"/>
                            <a:pt x="539958" y="464344"/>
                          </a:cubicBezTo>
                          <a:cubicBezTo>
                            <a:pt x="414228" y="311944"/>
                            <a:pt x="289450" y="159544"/>
                            <a:pt x="163720" y="7144"/>
                          </a:cubicBezTo>
                          <a:lnTo>
                            <a:pt x="64660" y="88106"/>
                          </a:lnTo>
                          <a:cubicBezTo>
                            <a:pt x="43705" y="104299"/>
                            <a:pt x="29418" y="127159"/>
                            <a:pt x="20845" y="151924"/>
                          </a:cubicBezTo>
                          <a:cubicBezTo>
                            <a:pt x="-29637" y="313849"/>
                            <a:pt x="61803" y="593884"/>
                            <a:pt x="255160" y="831056"/>
                          </a:cubicBezTo>
                          <a:cubicBezTo>
                            <a:pt x="358030" y="957739"/>
                            <a:pt x="778083" y="1465421"/>
                            <a:pt x="882858" y="1591151"/>
                          </a:cubicBezTo>
                          <a:cubicBezTo>
                            <a:pt x="1080025" y="1826419"/>
                            <a:pt x="1336248" y="1970246"/>
                            <a:pt x="1504840" y="1951196"/>
                          </a:cubicBezTo>
                          <a:cubicBezTo>
                            <a:pt x="1530558" y="1948339"/>
                            <a:pt x="1555323" y="1936909"/>
                            <a:pt x="1576278" y="1920716"/>
                          </a:cubicBezTo>
                          <a:lnTo>
                            <a:pt x="1675338" y="1838801"/>
                          </a:lnTo>
                          <a:cubicBezTo>
                            <a:pt x="1551513" y="1687354"/>
                            <a:pt x="1425783" y="1534001"/>
                            <a:pt x="1299100" y="1382554"/>
                          </a:cubicBezTo>
                          <a:cubicBezTo>
                            <a:pt x="1226710" y="1372076"/>
                            <a:pt x="975250" y="1323499"/>
                            <a:pt x="774273" y="1098709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9" name="Freeform: Shape 498">
                      <a:extLst>
                        <a:ext uri="{FF2B5EF4-FFF2-40B4-BE49-F238E27FC236}">
                          <a16:creationId xmlns:a16="http://schemas.microsoft.com/office/drawing/2014/main" id="{539B5BC4-4061-44C6-9DC9-A01F46566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5066" y="1959933"/>
                      <a:ext cx="523875" cy="581025"/>
                    </a:xfrm>
                    <a:custGeom>
                      <a:avLst/>
                      <a:gdLst>
                        <a:gd name="connsiteX0" fmla="*/ 144518 w 523875"/>
                        <a:gd name="connsiteY0" fmla="*/ 10057 h 581025"/>
                        <a:gd name="connsiteX1" fmla="*/ 520950 w 523875"/>
                        <a:gd name="connsiteY1" fmla="*/ 466342 h 581025"/>
                        <a:gd name="connsiteX2" fmla="*/ 386489 w 523875"/>
                        <a:gd name="connsiteY2" fmla="*/ 577271 h 581025"/>
                        <a:gd name="connsiteX3" fmla="*/ 10057 w 523875"/>
                        <a:gd name="connsiteY3" fmla="*/ 120986 h 581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875" h="581025">
                          <a:moveTo>
                            <a:pt x="144518" y="10057"/>
                          </a:moveTo>
                          <a:lnTo>
                            <a:pt x="520950" y="466342"/>
                          </a:lnTo>
                          <a:lnTo>
                            <a:pt x="386489" y="577271"/>
                          </a:lnTo>
                          <a:lnTo>
                            <a:pt x="10057" y="120986"/>
                          </a:ln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0" name="Group 479">
                    <a:extLst>
                      <a:ext uri="{FF2B5EF4-FFF2-40B4-BE49-F238E27FC236}">
                        <a16:creationId xmlns:a16="http://schemas.microsoft.com/office/drawing/2014/main" id="{E572A7C5-3509-49C2-A353-A99CDB819F35}"/>
                      </a:ext>
                    </a:extLst>
                  </p:cNvPr>
                  <p:cNvGrpSpPr/>
                  <p:nvPr/>
                </p:nvGrpSpPr>
                <p:grpSpPr>
                  <a:xfrm>
                    <a:off x="10535485" y="-138026"/>
                    <a:ext cx="1736407" cy="1735455"/>
                    <a:chOff x="10535485" y="-138026"/>
                    <a:chExt cx="1736407" cy="1735455"/>
                  </a:xfrm>
                  <a:grpFill/>
                </p:grpSpPr>
                <p:sp>
                  <p:nvSpPr>
                    <p:cNvPr id="481" name="Freeform: Shape 480">
                      <a:extLst>
                        <a:ext uri="{FF2B5EF4-FFF2-40B4-BE49-F238E27FC236}">
                          <a16:creationId xmlns:a16="http://schemas.microsoft.com/office/drawing/2014/main" id="{C3A6FF04-87EC-46AE-BB45-AD9E62C37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5545" y="765897"/>
                      <a:ext cx="352425" cy="361950"/>
                    </a:xfrm>
                    <a:custGeom>
                      <a:avLst/>
                      <a:gdLst>
                        <a:gd name="connsiteX0" fmla="*/ 70009 w 352425"/>
                        <a:gd name="connsiteY0" fmla="*/ 363379 h 361950"/>
                        <a:gd name="connsiteX1" fmla="*/ 351949 w 352425"/>
                        <a:gd name="connsiteY1" fmla="*/ 311944 h 361950"/>
                        <a:gd name="connsiteX2" fmla="*/ 351949 w 352425"/>
                        <a:gd name="connsiteY2" fmla="*/ 7144 h 361950"/>
                        <a:gd name="connsiteX3" fmla="*/ 7144 w 352425"/>
                        <a:gd name="connsiteY3" fmla="*/ 7144 h 361950"/>
                        <a:gd name="connsiteX4" fmla="*/ 70009 w 352425"/>
                        <a:gd name="connsiteY4" fmla="*/ 363379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425" h="361950">
                          <a:moveTo>
                            <a:pt x="70009" y="363379"/>
                          </a:moveTo>
                          <a:cubicBezTo>
                            <a:pt x="159544" y="331946"/>
                            <a:pt x="253841" y="315754"/>
                            <a:pt x="351949" y="311944"/>
                          </a:cubicBezTo>
                          <a:lnTo>
                            <a:pt x="351949" y="7144"/>
                          </a:lnTo>
                          <a:lnTo>
                            <a:pt x="7144" y="7144"/>
                          </a:lnTo>
                          <a:cubicBezTo>
                            <a:pt x="10954" y="129064"/>
                            <a:pt x="32861" y="250031"/>
                            <a:pt x="70009" y="363379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" name="Freeform: Shape 481">
                      <a:extLst>
                        <a:ext uri="{FF2B5EF4-FFF2-40B4-BE49-F238E27FC236}">
                          <a16:creationId xmlns:a16="http://schemas.microsoft.com/office/drawing/2014/main" id="{3ED9CA75-F7BE-4F02-8F9C-3DDAC139B1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06032" y="1148802"/>
                      <a:ext cx="266700" cy="447675"/>
                    </a:xfrm>
                    <a:custGeom>
                      <a:avLst/>
                      <a:gdLst>
                        <a:gd name="connsiteX0" fmla="*/ 257651 w 266700"/>
                        <a:gd name="connsiteY0" fmla="*/ 448151 h 447675"/>
                        <a:gd name="connsiteX1" fmla="*/ 261461 w 266700"/>
                        <a:gd name="connsiteY1" fmla="*/ 446246 h 447675"/>
                        <a:gd name="connsiteX2" fmla="*/ 261461 w 266700"/>
                        <a:gd name="connsiteY2" fmla="*/ 7144 h 447675"/>
                        <a:gd name="connsiteX3" fmla="*/ 7144 w 266700"/>
                        <a:gd name="connsiteY3" fmla="*/ 53816 h 447675"/>
                        <a:gd name="connsiteX4" fmla="*/ 257651 w 266700"/>
                        <a:gd name="connsiteY4" fmla="*/ 448151 h 447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447675">
                          <a:moveTo>
                            <a:pt x="257651" y="448151"/>
                          </a:moveTo>
                          <a:cubicBezTo>
                            <a:pt x="258604" y="446246"/>
                            <a:pt x="259556" y="446246"/>
                            <a:pt x="261461" y="446246"/>
                          </a:cubicBezTo>
                          <a:lnTo>
                            <a:pt x="261461" y="7144"/>
                          </a:lnTo>
                          <a:cubicBezTo>
                            <a:pt x="173831" y="10954"/>
                            <a:pt x="88106" y="26194"/>
                            <a:pt x="7144" y="53816"/>
                          </a:cubicBezTo>
                          <a:cubicBezTo>
                            <a:pt x="66199" y="199549"/>
                            <a:pt x="150971" y="333851"/>
                            <a:pt x="257651" y="448151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3" name="Freeform: Shape 482">
                      <a:extLst>
                        <a:ext uri="{FF2B5EF4-FFF2-40B4-BE49-F238E27FC236}">
                          <a16:creationId xmlns:a16="http://schemas.microsoft.com/office/drawing/2014/main" id="{A6C962FD-E039-422F-AC26-1F3D636B76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5545" y="337272"/>
                      <a:ext cx="352425" cy="361950"/>
                    </a:xfrm>
                    <a:custGeom>
                      <a:avLst/>
                      <a:gdLst>
                        <a:gd name="connsiteX0" fmla="*/ 7144 w 352425"/>
                        <a:gd name="connsiteY0" fmla="*/ 354806 h 361950"/>
                        <a:gd name="connsiteX1" fmla="*/ 351949 w 352425"/>
                        <a:gd name="connsiteY1" fmla="*/ 354806 h 361950"/>
                        <a:gd name="connsiteX2" fmla="*/ 351949 w 352425"/>
                        <a:gd name="connsiteY2" fmla="*/ 59531 h 361950"/>
                        <a:gd name="connsiteX3" fmla="*/ 67151 w 352425"/>
                        <a:gd name="connsiteY3" fmla="*/ 7144 h 361950"/>
                        <a:gd name="connsiteX4" fmla="*/ 7144 w 352425"/>
                        <a:gd name="connsiteY4" fmla="*/ 354806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425" h="361950">
                          <a:moveTo>
                            <a:pt x="7144" y="354806"/>
                          </a:moveTo>
                          <a:lnTo>
                            <a:pt x="351949" y="354806"/>
                          </a:lnTo>
                          <a:lnTo>
                            <a:pt x="351949" y="59531"/>
                          </a:lnTo>
                          <a:cubicBezTo>
                            <a:pt x="253841" y="55721"/>
                            <a:pt x="157639" y="38576"/>
                            <a:pt x="67151" y="7144"/>
                          </a:cubicBezTo>
                          <a:cubicBezTo>
                            <a:pt x="31909" y="117634"/>
                            <a:pt x="10954" y="235744"/>
                            <a:pt x="7144" y="354806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4" name="Freeform: Shape 483">
                      <a:extLst>
                        <a:ext uri="{FF2B5EF4-FFF2-40B4-BE49-F238E27FC236}">
                          <a16:creationId xmlns:a16="http://schemas.microsoft.com/office/drawing/2014/main" id="{6C57B574-8F38-4A58-BAB6-AEA83231A4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8455" y="1149754"/>
                      <a:ext cx="266700" cy="447675"/>
                    </a:xfrm>
                    <a:custGeom>
                      <a:avLst/>
                      <a:gdLst>
                        <a:gd name="connsiteX0" fmla="*/ 7144 w 266700"/>
                        <a:gd name="connsiteY0" fmla="*/ 7144 h 447675"/>
                        <a:gd name="connsiteX1" fmla="*/ 7144 w 266700"/>
                        <a:gd name="connsiteY1" fmla="*/ 446246 h 447675"/>
                        <a:gd name="connsiteX2" fmla="*/ 10954 w 266700"/>
                        <a:gd name="connsiteY2" fmla="*/ 446246 h 447675"/>
                        <a:gd name="connsiteX3" fmla="*/ 261461 w 266700"/>
                        <a:gd name="connsiteY3" fmla="*/ 51911 h 447675"/>
                        <a:gd name="connsiteX4" fmla="*/ 7144 w 266700"/>
                        <a:gd name="connsiteY4" fmla="*/ 7144 h 447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447675">
                          <a:moveTo>
                            <a:pt x="7144" y="7144"/>
                          </a:moveTo>
                          <a:lnTo>
                            <a:pt x="7144" y="446246"/>
                          </a:lnTo>
                          <a:cubicBezTo>
                            <a:pt x="8096" y="446246"/>
                            <a:pt x="9049" y="446246"/>
                            <a:pt x="10954" y="446246"/>
                          </a:cubicBezTo>
                          <a:cubicBezTo>
                            <a:pt x="118586" y="330994"/>
                            <a:pt x="204311" y="197644"/>
                            <a:pt x="261461" y="51911"/>
                          </a:cubicBezTo>
                          <a:cubicBezTo>
                            <a:pt x="180499" y="26194"/>
                            <a:pt x="94774" y="10001"/>
                            <a:pt x="7144" y="7144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5" name="Freeform: Shape 484">
                      <a:extLst>
                        <a:ext uri="{FF2B5EF4-FFF2-40B4-BE49-F238E27FC236}">
                          <a16:creationId xmlns:a16="http://schemas.microsoft.com/office/drawing/2014/main" id="{472E639E-0B0C-4605-8E82-A2B80F6CD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8455" y="764944"/>
                      <a:ext cx="352425" cy="361950"/>
                    </a:xfrm>
                    <a:custGeom>
                      <a:avLst/>
                      <a:gdLst>
                        <a:gd name="connsiteX0" fmla="*/ 351949 w 352425"/>
                        <a:gd name="connsiteY0" fmla="*/ 7144 h 361950"/>
                        <a:gd name="connsiteX1" fmla="*/ 7144 w 352425"/>
                        <a:gd name="connsiteY1" fmla="*/ 7144 h 361950"/>
                        <a:gd name="connsiteX2" fmla="*/ 7144 w 352425"/>
                        <a:gd name="connsiteY2" fmla="*/ 8096 h 361950"/>
                        <a:gd name="connsiteX3" fmla="*/ 7144 w 352425"/>
                        <a:gd name="connsiteY3" fmla="*/ 312896 h 361950"/>
                        <a:gd name="connsiteX4" fmla="*/ 289084 w 352425"/>
                        <a:gd name="connsiteY4" fmla="*/ 363379 h 361950"/>
                        <a:gd name="connsiteX5" fmla="*/ 351949 w 352425"/>
                        <a:gd name="connsiteY5" fmla="*/ 7144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2425" h="361950">
                          <a:moveTo>
                            <a:pt x="351949" y="7144"/>
                          </a:moveTo>
                          <a:lnTo>
                            <a:pt x="7144" y="7144"/>
                          </a:lnTo>
                          <a:lnTo>
                            <a:pt x="7144" y="8096"/>
                          </a:lnTo>
                          <a:lnTo>
                            <a:pt x="7144" y="312896"/>
                          </a:lnTo>
                          <a:cubicBezTo>
                            <a:pt x="104299" y="316706"/>
                            <a:pt x="198596" y="333851"/>
                            <a:pt x="289084" y="363379"/>
                          </a:cubicBezTo>
                          <a:cubicBezTo>
                            <a:pt x="326231" y="250031"/>
                            <a:pt x="348139" y="130969"/>
                            <a:pt x="351949" y="7144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6" name="Freeform: Shape 485">
                      <a:extLst>
                        <a:ext uri="{FF2B5EF4-FFF2-40B4-BE49-F238E27FC236}">
                          <a16:creationId xmlns:a16="http://schemas.microsoft.com/office/drawing/2014/main" id="{1A5FA428-7F2D-4AA7-8B6C-8500FFACB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95642" y="157249"/>
                      <a:ext cx="476250" cy="542925"/>
                    </a:xfrm>
                    <a:custGeom>
                      <a:avLst/>
                      <a:gdLst>
                        <a:gd name="connsiteX0" fmla="*/ 72866 w 476250"/>
                        <a:gd name="connsiteY0" fmla="*/ 536734 h 542925"/>
                        <a:gd name="connsiteX1" fmla="*/ 473869 w 476250"/>
                        <a:gd name="connsiteY1" fmla="*/ 536734 h 542925"/>
                        <a:gd name="connsiteX2" fmla="*/ 261461 w 476250"/>
                        <a:gd name="connsiteY2" fmla="*/ 7144 h 542925"/>
                        <a:gd name="connsiteX3" fmla="*/ 7144 w 476250"/>
                        <a:gd name="connsiteY3" fmla="*/ 160496 h 542925"/>
                        <a:gd name="connsiteX4" fmla="*/ 72866 w 476250"/>
                        <a:gd name="connsiteY4" fmla="*/ 536734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542925">
                          <a:moveTo>
                            <a:pt x="72866" y="536734"/>
                          </a:moveTo>
                          <a:lnTo>
                            <a:pt x="473869" y="536734"/>
                          </a:lnTo>
                          <a:cubicBezTo>
                            <a:pt x="465296" y="334804"/>
                            <a:pt x="386239" y="150971"/>
                            <a:pt x="261461" y="7144"/>
                          </a:cubicBezTo>
                          <a:cubicBezTo>
                            <a:pt x="184309" y="70009"/>
                            <a:pt x="98584" y="122396"/>
                            <a:pt x="7144" y="160496"/>
                          </a:cubicBezTo>
                          <a:cubicBezTo>
                            <a:pt x="47149" y="280511"/>
                            <a:pt x="69056" y="407194"/>
                            <a:pt x="72866" y="536734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7" name="Freeform: Shape 486">
                      <a:extLst>
                        <a:ext uri="{FF2B5EF4-FFF2-40B4-BE49-F238E27FC236}">
                          <a16:creationId xmlns:a16="http://schemas.microsoft.com/office/drawing/2014/main" id="{4366EE0F-3D46-4ACE-AFFC-ECE464D11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03175" y="-137073"/>
                      <a:ext cx="266700" cy="457200"/>
                    </a:xfrm>
                    <a:custGeom>
                      <a:avLst/>
                      <a:gdLst>
                        <a:gd name="connsiteX0" fmla="*/ 7144 w 266700"/>
                        <a:gd name="connsiteY0" fmla="*/ 408146 h 457200"/>
                        <a:gd name="connsiteX1" fmla="*/ 264319 w 266700"/>
                        <a:gd name="connsiteY1" fmla="*/ 455771 h 457200"/>
                        <a:gd name="connsiteX2" fmla="*/ 264319 w 266700"/>
                        <a:gd name="connsiteY2" fmla="*/ 7144 h 457200"/>
                        <a:gd name="connsiteX3" fmla="*/ 261461 w 266700"/>
                        <a:gd name="connsiteY3" fmla="*/ 7144 h 457200"/>
                        <a:gd name="connsiteX4" fmla="*/ 7144 w 266700"/>
                        <a:gd name="connsiteY4" fmla="*/ 408146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457200">
                          <a:moveTo>
                            <a:pt x="7144" y="408146"/>
                          </a:moveTo>
                          <a:cubicBezTo>
                            <a:pt x="89059" y="435769"/>
                            <a:pt x="175736" y="451961"/>
                            <a:pt x="264319" y="455771"/>
                          </a:cubicBezTo>
                          <a:lnTo>
                            <a:pt x="264319" y="7144"/>
                          </a:lnTo>
                          <a:cubicBezTo>
                            <a:pt x="263366" y="7144"/>
                            <a:pt x="262414" y="7144"/>
                            <a:pt x="261461" y="7144"/>
                          </a:cubicBezTo>
                          <a:cubicBezTo>
                            <a:pt x="150971" y="123349"/>
                            <a:pt x="66199" y="260509"/>
                            <a:pt x="7144" y="408146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8" name="Freeform: Shape 487">
                      <a:extLst>
                        <a:ext uri="{FF2B5EF4-FFF2-40B4-BE49-F238E27FC236}">
                          <a16:creationId xmlns:a16="http://schemas.microsoft.com/office/drawing/2014/main" id="{52F0E359-E10A-4037-9BFA-3840746BB4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9407" y="-138026"/>
                      <a:ext cx="266700" cy="457200"/>
                    </a:xfrm>
                    <a:custGeom>
                      <a:avLst/>
                      <a:gdLst>
                        <a:gd name="connsiteX0" fmla="*/ 10001 w 266700"/>
                        <a:gd name="connsiteY0" fmla="*/ 7144 h 457200"/>
                        <a:gd name="connsiteX1" fmla="*/ 7144 w 266700"/>
                        <a:gd name="connsiteY1" fmla="*/ 7144 h 457200"/>
                        <a:gd name="connsiteX2" fmla="*/ 7144 w 266700"/>
                        <a:gd name="connsiteY2" fmla="*/ 455771 h 457200"/>
                        <a:gd name="connsiteX3" fmla="*/ 264319 w 266700"/>
                        <a:gd name="connsiteY3" fmla="*/ 408146 h 457200"/>
                        <a:gd name="connsiteX4" fmla="*/ 10001 w 266700"/>
                        <a:gd name="connsiteY4" fmla="*/ 7144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700" h="457200">
                          <a:moveTo>
                            <a:pt x="10001" y="7144"/>
                          </a:moveTo>
                          <a:cubicBezTo>
                            <a:pt x="9049" y="7144"/>
                            <a:pt x="8096" y="7144"/>
                            <a:pt x="7144" y="7144"/>
                          </a:cubicBezTo>
                          <a:lnTo>
                            <a:pt x="7144" y="455771"/>
                          </a:lnTo>
                          <a:cubicBezTo>
                            <a:pt x="95726" y="451961"/>
                            <a:pt x="182404" y="435769"/>
                            <a:pt x="264319" y="408146"/>
                          </a:cubicBezTo>
                          <a:cubicBezTo>
                            <a:pt x="206216" y="261461"/>
                            <a:pt x="118586" y="125254"/>
                            <a:pt x="10001" y="7144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9" name="Freeform: Shape 488">
                      <a:extLst>
                        <a:ext uri="{FF2B5EF4-FFF2-40B4-BE49-F238E27FC236}">
                          <a16:creationId xmlns:a16="http://schemas.microsoft.com/office/drawing/2014/main" id="{B9E3AFD6-5E2F-44B8-BA33-CAC24F09B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5485" y="765897"/>
                      <a:ext cx="476250" cy="542925"/>
                    </a:xfrm>
                    <a:custGeom>
                      <a:avLst/>
                      <a:gdLst>
                        <a:gd name="connsiteX0" fmla="*/ 474821 w 476250"/>
                        <a:gd name="connsiteY0" fmla="*/ 390049 h 542925"/>
                        <a:gd name="connsiteX1" fmla="*/ 408146 w 476250"/>
                        <a:gd name="connsiteY1" fmla="*/ 7144 h 542925"/>
                        <a:gd name="connsiteX2" fmla="*/ 7144 w 476250"/>
                        <a:gd name="connsiteY2" fmla="*/ 7144 h 542925"/>
                        <a:gd name="connsiteX3" fmla="*/ 224314 w 476250"/>
                        <a:gd name="connsiteY3" fmla="*/ 540544 h 542925"/>
                        <a:gd name="connsiteX4" fmla="*/ 474821 w 476250"/>
                        <a:gd name="connsiteY4" fmla="*/ 390049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542925">
                          <a:moveTo>
                            <a:pt x="474821" y="390049"/>
                          </a:moveTo>
                          <a:cubicBezTo>
                            <a:pt x="435769" y="268129"/>
                            <a:pt x="411004" y="138589"/>
                            <a:pt x="408146" y="7144"/>
                          </a:cubicBezTo>
                          <a:lnTo>
                            <a:pt x="7144" y="7144"/>
                          </a:lnTo>
                          <a:cubicBezTo>
                            <a:pt x="15716" y="210979"/>
                            <a:pt x="96679" y="397669"/>
                            <a:pt x="224314" y="540544"/>
                          </a:cubicBezTo>
                          <a:cubicBezTo>
                            <a:pt x="299561" y="478631"/>
                            <a:pt x="384334" y="427196"/>
                            <a:pt x="474821" y="390049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0" name="Freeform: Shape 489">
                      <a:extLst>
                        <a:ext uri="{FF2B5EF4-FFF2-40B4-BE49-F238E27FC236}">
                          <a16:creationId xmlns:a16="http://schemas.microsoft.com/office/drawing/2014/main" id="{6D76EE2E-BD38-4EDF-B2BD-3580353A8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59422" y="1222144"/>
                      <a:ext cx="438150" cy="361950"/>
                    </a:xfrm>
                    <a:custGeom>
                      <a:avLst/>
                      <a:gdLst>
                        <a:gd name="connsiteX0" fmla="*/ 7144 w 438150"/>
                        <a:gd name="connsiteY0" fmla="*/ 360521 h 361950"/>
                        <a:gd name="connsiteX1" fmla="*/ 439579 w 438150"/>
                        <a:gd name="connsiteY1" fmla="*/ 140494 h 361950"/>
                        <a:gd name="connsiteX2" fmla="*/ 214789 w 438150"/>
                        <a:gd name="connsiteY2" fmla="*/ 7144 h 361950"/>
                        <a:gd name="connsiteX3" fmla="*/ 7144 w 438150"/>
                        <a:gd name="connsiteY3" fmla="*/ 360521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8150" h="361950">
                          <a:moveTo>
                            <a:pt x="7144" y="360521"/>
                          </a:moveTo>
                          <a:cubicBezTo>
                            <a:pt x="172879" y="329089"/>
                            <a:pt x="321469" y="250984"/>
                            <a:pt x="439579" y="140494"/>
                          </a:cubicBezTo>
                          <a:cubicBezTo>
                            <a:pt x="369094" y="86201"/>
                            <a:pt x="294799" y="41434"/>
                            <a:pt x="214789" y="7144"/>
                          </a:cubicBezTo>
                          <a:cubicBezTo>
                            <a:pt x="164306" y="134779"/>
                            <a:pt x="92869" y="253841"/>
                            <a:pt x="7144" y="360521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1" name="Freeform: Shape 490">
                      <a:extLst>
                        <a:ext uri="{FF2B5EF4-FFF2-40B4-BE49-F238E27FC236}">
                          <a16:creationId xmlns:a16="http://schemas.microsoft.com/office/drawing/2014/main" id="{60DCF931-5973-40C8-8ABE-ABC758D526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07900" y="1222144"/>
                      <a:ext cx="438150" cy="361950"/>
                    </a:xfrm>
                    <a:custGeom>
                      <a:avLst/>
                      <a:gdLst>
                        <a:gd name="connsiteX0" fmla="*/ 7144 w 438150"/>
                        <a:gd name="connsiteY0" fmla="*/ 139541 h 361950"/>
                        <a:gd name="connsiteX1" fmla="*/ 439579 w 438150"/>
                        <a:gd name="connsiteY1" fmla="*/ 359569 h 361950"/>
                        <a:gd name="connsiteX2" fmla="*/ 230029 w 438150"/>
                        <a:gd name="connsiteY2" fmla="*/ 7144 h 361950"/>
                        <a:gd name="connsiteX3" fmla="*/ 7144 w 438150"/>
                        <a:gd name="connsiteY3" fmla="*/ 139541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8150" h="361950">
                          <a:moveTo>
                            <a:pt x="7144" y="139541"/>
                          </a:moveTo>
                          <a:cubicBezTo>
                            <a:pt x="125254" y="250031"/>
                            <a:pt x="273844" y="328136"/>
                            <a:pt x="439579" y="359569"/>
                          </a:cubicBezTo>
                          <a:cubicBezTo>
                            <a:pt x="351949" y="253841"/>
                            <a:pt x="281464" y="134779"/>
                            <a:pt x="230029" y="7144"/>
                          </a:cubicBezTo>
                          <a:cubicBezTo>
                            <a:pt x="150019" y="41434"/>
                            <a:pt x="74771" y="86201"/>
                            <a:pt x="7144" y="139541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2" name="Freeform: Shape 491">
                      <a:extLst>
                        <a:ext uri="{FF2B5EF4-FFF2-40B4-BE49-F238E27FC236}">
                          <a16:creationId xmlns:a16="http://schemas.microsoft.com/office/drawing/2014/main" id="{E512B2AC-DD8B-4CCB-A187-E18D4CDDC1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92785" y="765897"/>
                      <a:ext cx="476250" cy="542925"/>
                    </a:xfrm>
                    <a:custGeom>
                      <a:avLst/>
                      <a:gdLst>
                        <a:gd name="connsiteX0" fmla="*/ 7144 w 476250"/>
                        <a:gd name="connsiteY0" fmla="*/ 390049 h 542925"/>
                        <a:gd name="connsiteX1" fmla="*/ 259556 w 476250"/>
                        <a:gd name="connsiteY1" fmla="*/ 540544 h 542925"/>
                        <a:gd name="connsiteX2" fmla="*/ 476726 w 476250"/>
                        <a:gd name="connsiteY2" fmla="*/ 7144 h 542925"/>
                        <a:gd name="connsiteX3" fmla="*/ 75724 w 476250"/>
                        <a:gd name="connsiteY3" fmla="*/ 7144 h 542925"/>
                        <a:gd name="connsiteX4" fmla="*/ 7144 w 476250"/>
                        <a:gd name="connsiteY4" fmla="*/ 390049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542925">
                          <a:moveTo>
                            <a:pt x="7144" y="390049"/>
                          </a:moveTo>
                          <a:cubicBezTo>
                            <a:pt x="97631" y="427196"/>
                            <a:pt x="182404" y="478631"/>
                            <a:pt x="259556" y="540544"/>
                          </a:cubicBezTo>
                          <a:cubicBezTo>
                            <a:pt x="387191" y="396716"/>
                            <a:pt x="466249" y="210979"/>
                            <a:pt x="476726" y="7144"/>
                          </a:cubicBezTo>
                          <a:lnTo>
                            <a:pt x="75724" y="7144"/>
                          </a:lnTo>
                          <a:cubicBezTo>
                            <a:pt x="71914" y="138589"/>
                            <a:pt x="48101" y="267176"/>
                            <a:pt x="7144" y="390049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3" name="Freeform: Shape 492">
                      <a:extLst>
                        <a:ext uri="{FF2B5EF4-FFF2-40B4-BE49-F238E27FC236}">
                          <a16:creationId xmlns:a16="http://schemas.microsoft.com/office/drawing/2014/main" id="{2AE96194-1C83-455C-9B73-BF76FB90A6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02185" y="-122786"/>
                      <a:ext cx="447675" cy="371475"/>
                    </a:xfrm>
                    <a:custGeom>
                      <a:avLst/>
                      <a:gdLst>
                        <a:gd name="connsiteX0" fmla="*/ 445294 w 447675"/>
                        <a:gd name="connsiteY0" fmla="*/ 7144 h 371475"/>
                        <a:gd name="connsiteX1" fmla="*/ 7144 w 447675"/>
                        <a:gd name="connsiteY1" fmla="*/ 231934 h 371475"/>
                        <a:gd name="connsiteX2" fmla="*/ 232886 w 447675"/>
                        <a:gd name="connsiteY2" fmla="*/ 367189 h 371475"/>
                        <a:gd name="connsiteX3" fmla="*/ 445294 w 447675"/>
                        <a:gd name="connsiteY3" fmla="*/ 7144 h 371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75" h="371475">
                          <a:moveTo>
                            <a:pt x="445294" y="7144"/>
                          </a:moveTo>
                          <a:cubicBezTo>
                            <a:pt x="277654" y="38576"/>
                            <a:pt x="126206" y="117634"/>
                            <a:pt x="7144" y="231934"/>
                          </a:cubicBezTo>
                          <a:cubicBezTo>
                            <a:pt x="75724" y="286226"/>
                            <a:pt x="151924" y="332899"/>
                            <a:pt x="232886" y="367189"/>
                          </a:cubicBezTo>
                          <a:cubicBezTo>
                            <a:pt x="284321" y="236696"/>
                            <a:pt x="355759" y="114776"/>
                            <a:pt x="445294" y="7144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4" name="Freeform: Shape 493">
                      <a:extLst>
                        <a:ext uri="{FF2B5EF4-FFF2-40B4-BE49-F238E27FC236}">
                          <a16:creationId xmlns:a16="http://schemas.microsoft.com/office/drawing/2014/main" id="{13388BD7-7927-418A-9D1D-35F4DD74B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5485" y="157249"/>
                      <a:ext cx="476250" cy="542925"/>
                    </a:xfrm>
                    <a:custGeom>
                      <a:avLst/>
                      <a:gdLst>
                        <a:gd name="connsiteX0" fmla="*/ 473869 w 476250"/>
                        <a:gd name="connsiteY0" fmla="*/ 160496 h 542925"/>
                        <a:gd name="connsiteX1" fmla="*/ 219551 w 476250"/>
                        <a:gd name="connsiteY1" fmla="*/ 7144 h 542925"/>
                        <a:gd name="connsiteX2" fmla="*/ 7144 w 476250"/>
                        <a:gd name="connsiteY2" fmla="*/ 536734 h 542925"/>
                        <a:gd name="connsiteX3" fmla="*/ 408146 w 476250"/>
                        <a:gd name="connsiteY3" fmla="*/ 536734 h 542925"/>
                        <a:gd name="connsiteX4" fmla="*/ 473869 w 476250"/>
                        <a:gd name="connsiteY4" fmla="*/ 160496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542925">
                          <a:moveTo>
                            <a:pt x="473869" y="160496"/>
                          </a:moveTo>
                          <a:cubicBezTo>
                            <a:pt x="382429" y="122396"/>
                            <a:pt x="296704" y="70961"/>
                            <a:pt x="219551" y="7144"/>
                          </a:cubicBezTo>
                          <a:cubicBezTo>
                            <a:pt x="94774" y="150019"/>
                            <a:pt x="15716" y="333851"/>
                            <a:pt x="7144" y="536734"/>
                          </a:cubicBezTo>
                          <a:lnTo>
                            <a:pt x="408146" y="536734"/>
                          </a:lnTo>
                          <a:cubicBezTo>
                            <a:pt x="411956" y="407194"/>
                            <a:pt x="434816" y="280511"/>
                            <a:pt x="473869" y="160496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5" name="Freeform: Shape 494">
                      <a:extLst>
                        <a:ext uri="{FF2B5EF4-FFF2-40B4-BE49-F238E27FC236}">
                          <a16:creationId xmlns:a16="http://schemas.microsoft.com/office/drawing/2014/main" id="{DDEBC37B-7584-451A-BE86-7C1957C55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58470" y="-122786"/>
                      <a:ext cx="447675" cy="371475"/>
                    </a:xfrm>
                    <a:custGeom>
                      <a:avLst/>
                      <a:gdLst>
                        <a:gd name="connsiteX0" fmla="*/ 445294 w 447675"/>
                        <a:gd name="connsiteY0" fmla="*/ 231934 h 371475"/>
                        <a:gd name="connsiteX1" fmla="*/ 7144 w 447675"/>
                        <a:gd name="connsiteY1" fmla="*/ 7144 h 371475"/>
                        <a:gd name="connsiteX2" fmla="*/ 218599 w 447675"/>
                        <a:gd name="connsiteY2" fmla="*/ 367189 h 371475"/>
                        <a:gd name="connsiteX3" fmla="*/ 445294 w 447675"/>
                        <a:gd name="connsiteY3" fmla="*/ 231934 h 371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75" h="371475">
                          <a:moveTo>
                            <a:pt x="445294" y="231934"/>
                          </a:moveTo>
                          <a:cubicBezTo>
                            <a:pt x="326231" y="118586"/>
                            <a:pt x="175736" y="37624"/>
                            <a:pt x="7144" y="7144"/>
                          </a:cubicBezTo>
                          <a:cubicBezTo>
                            <a:pt x="94774" y="114776"/>
                            <a:pt x="167164" y="236696"/>
                            <a:pt x="218599" y="367189"/>
                          </a:cubicBezTo>
                          <a:cubicBezTo>
                            <a:pt x="299561" y="332899"/>
                            <a:pt x="375761" y="287179"/>
                            <a:pt x="445294" y="231934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6" name="Freeform: Shape 495">
                      <a:extLst>
                        <a:ext uri="{FF2B5EF4-FFF2-40B4-BE49-F238E27FC236}">
                          <a16:creationId xmlns:a16="http://schemas.microsoft.com/office/drawing/2014/main" id="{376EE76F-5701-41D9-9825-9AF94AD0A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8455" y="339177"/>
                      <a:ext cx="352425" cy="361950"/>
                    </a:xfrm>
                    <a:custGeom>
                      <a:avLst/>
                      <a:gdLst>
                        <a:gd name="connsiteX0" fmla="*/ 291941 w 352425"/>
                        <a:gd name="connsiteY0" fmla="*/ 7144 h 361950"/>
                        <a:gd name="connsiteX1" fmla="*/ 7144 w 352425"/>
                        <a:gd name="connsiteY1" fmla="*/ 58579 h 361950"/>
                        <a:gd name="connsiteX2" fmla="*/ 7144 w 352425"/>
                        <a:gd name="connsiteY2" fmla="*/ 354806 h 361950"/>
                        <a:gd name="connsiteX3" fmla="*/ 351949 w 352425"/>
                        <a:gd name="connsiteY3" fmla="*/ 354806 h 361950"/>
                        <a:gd name="connsiteX4" fmla="*/ 291941 w 352425"/>
                        <a:gd name="connsiteY4" fmla="*/ 7144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425" h="361950">
                          <a:moveTo>
                            <a:pt x="291941" y="7144"/>
                          </a:moveTo>
                          <a:cubicBezTo>
                            <a:pt x="201454" y="36671"/>
                            <a:pt x="105251" y="54769"/>
                            <a:pt x="7144" y="58579"/>
                          </a:cubicBezTo>
                          <a:lnTo>
                            <a:pt x="7144" y="354806"/>
                          </a:lnTo>
                          <a:lnTo>
                            <a:pt x="351949" y="354806"/>
                          </a:lnTo>
                          <a:cubicBezTo>
                            <a:pt x="348139" y="235744"/>
                            <a:pt x="327184" y="117634"/>
                            <a:pt x="291941" y="7144"/>
                          </a:cubicBezTo>
                          <a:close/>
                        </a:path>
                      </a:pathLst>
                    </a:custGeom>
                    <a:solidFill>
                      <a:srgbClr val="0064A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75" name="Group 474">
                  <a:extLst>
                    <a:ext uri="{FF2B5EF4-FFF2-40B4-BE49-F238E27FC236}">
                      <a16:creationId xmlns:a16="http://schemas.microsoft.com/office/drawing/2014/main" id="{048C0B48-10B3-46EB-9A15-6EB47925B230}"/>
                    </a:ext>
                  </a:extLst>
                </p:cNvPr>
                <p:cNvGrpSpPr/>
                <p:nvPr/>
              </p:nvGrpSpPr>
              <p:grpSpPr>
                <a:xfrm>
                  <a:off x="7771396" y="3736070"/>
                  <a:ext cx="165061" cy="144051"/>
                  <a:chOff x="4179094" y="2964656"/>
                  <a:chExt cx="785812" cy="685800"/>
                </a:xfrm>
                <a:solidFill>
                  <a:schemeClr val="tx2">
                    <a:lumMod val="60000"/>
                    <a:lumOff val="40000"/>
                  </a:schemeClr>
                </a:solidFill>
                <a:effectLst/>
              </p:grpSpPr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33FAF506-7C66-49E8-9590-9A8A9E62E5B2}"/>
                      </a:ext>
                    </a:extLst>
                  </p:cNvPr>
                  <p:cNvSpPr/>
                  <p:nvPr/>
                </p:nvSpPr>
                <p:spPr>
                  <a:xfrm>
                    <a:off x="4179094" y="3141821"/>
                    <a:ext cx="152400" cy="504825"/>
                  </a:xfrm>
                  <a:custGeom>
                    <a:avLst/>
                    <a:gdLst>
                      <a:gd name="connsiteX0" fmla="*/ 144304 w 152400"/>
                      <a:gd name="connsiteY0" fmla="*/ 407194 h 504825"/>
                      <a:gd name="connsiteX1" fmla="*/ 144304 w 152400"/>
                      <a:gd name="connsiteY1" fmla="*/ 407194 h 504825"/>
                      <a:gd name="connsiteX2" fmla="*/ 144304 w 152400"/>
                      <a:gd name="connsiteY2" fmla="*/ 378619 h 504825"/>
                      <a:gd name="connsiteX3" fmla="*/ 37624 w 152400"/>
                      <a:gd name="connsiteY3" fmla="*/ 378619 h 504825"/>
                      <a:gd name="connsiteX4" fmla="*/ 37624 w 152400"/>
                      <a:gd name="connsiteY4" fmla="*/ 320516 h 504825"/>
                      <a:gd name="connsiteX5" fmla="*/ 145256 w 152400"/>
                      <a:gd name="connsiteY5" fmla="*/ 320516 h 504825"/>
                      <a:gd name="connsiteX6" fmla="*/ 145256 w 152400"/>
                      <a:gd name="connsiteY6" fmla="*/ 286226 h 504825"/>
                      <a:gd name="connsiteX7" fmla="*/ 37624 w 152400"/>
                      <a:gd name="connsiteY7" fmla="*/ 286226 h 504825"/>
                      <a:gd name="connsiteX8" fmla="*/ 37624 w 152400"/>
                      <a:gd name="connsiteY8" fmla="*/ 228124 h 504825"/>
                      <a:gd name="connsiteX9" fmla="*/ 145256 w 152400"/>
                      <a:gd name="connsiteY9" fmla="*/ 228124 h 504825"/>
                      <a:gd name="connsiteX10" fmla="*/ 145256 w 152400"/>
                      <a:gd name="connsiteY10" fmla="*/ 193834 h 504825"/>
                      <a:gd name="connsiteX11" fmla="*/ 37624 w 152400"/>
                      <a:gd name="connsiteY11" fmla="*/ 193834 h 504825"/>
                      <a:gd name="connsiteX12" fmla="*/ 37624 w 152400"/>
                      <a:gd name="connsiteY12" fmla="*/ 135731 h 504825"/>
                      <a:gd name="connsiteX13" fmla="*/ 145256 w 152400"/>
                      <a:gd name="connsiteY13" fmla="*/ 135731 h 504825"/>
                      <a:gd name="connsiteX14" fmla="*/ 145256 w 152400"/>
                      <a:gd name="connsiteY14" fmla="*/ 101441 h 504825"/>
                      <a:gd name="connsiteX15" fmla="*/ 37624 w 152400"/>
                      <a:gd name="connsiteY15" fmla="*/ 101441 h 504825"/>
                      <a:gd name="connsiteX16" fmla="*/ 37624 w 152400"/>
                      <a:gd name="connsiteY16" fmla="*/ 43339 h 504825"/>
                      <a:gd name="connsiteX17" fmla="*/ 145256 w 152400"/>
                      <a:gd name="connsiteY17" fmla="*/ 43339 h 504825"/>
                      <a:gd name="connsiteX18" fmla="*/ 145256 w 152400"/>
                      <a:gd name="connsiteY18" fmla="*/ 7144 h 504825"/>
                      <a:gd name="connsiteX19" fmla="*/ 13811 w 152400"/>
                      <a:gd name="connsiteY19" fmla="*/ 7144 h 504825"/>
                      <a:gd name="connsiteX20" fmla="*/ 7144 w 152400"/>
                      <a:gd name="connsiteY20" fmla="*/ 13811 h 504825"/>
                      <a:gd name="connsiteX21" fmla="*/ 7144 w 152400"/>
                      <a:gd name="connsiteY21" fmla="*/ 504349 h 504825"/>
                      <a:gd name="connsiteX22" fmla="*/ 144304 w 152400"/>
                      <a:gd name="connsiteY22" fmla="*/ 504349 h 504825"/>
                      <a:gd name="connsiteX23" fmla="*/ 144304 w 152400"/>
                      <a:gd name="connsiteY23" fmla="*/ 407194 h 504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52400" h="504825">
                        <a:moveTo>
                          <a:pt x="144304" y="407194"/>
                        </a:moveTo>
                        <a:lnTo>
                          <a:pt x="144304" y="407194"/>
                        </a:lnTo>
                        <a:lnTo>
                          <a:pt x="144304" y="378619"/>
                        </a:lnTo>
                        <a:lnTo>
                          <a:pt x="37624" y="378619"/>
                        </a:lnTo>
                        <a:lnTo>
                          <a:pt x="37624" y="320516"/>
                        </a:lnTo>
                        <a:lnTo>
                          <a:pt x="145256" y="320516"/>
                        </a:lnTo>
                        <a:lnTo>
                          <a:pt x="145256" y="286226"/>
                        </a:lnTo>
                        <a:lnTo>
                          <a:pt x="37624" y="286226"/>
                        </a:lnTo>
                        <a:lnTo>
                          <a:pt x="37624" y="228124"/>
                        </a:lnTo>
                        <a:lnTo>
                          <a:pt x="145256" y="228124"/>
                        </a:lnTo>
                        <a:lnTo>
                          <a:pt x="145256" y="193834"/>
                        </a:lnTo>
                        <a:lnTo>
                          <a:pt x="37624" y="193834"/>
                        </a:lnTo>
                        <a:lnTo>
                          <a:pt x="37624" y="135731"/>
                        </a:lnTo>
                        <a:lnTo>
                          <a:pt x="145256" y="135731"/>
                        </a:lnTo>
                        <a:lnTo>
                          <a:pt x="145256" y="101441"/>
                        </a:lnTo>
                        <a:lnTo>
                          <a:pt x="37624" y="101441"/>
                        </a:lnTo>
                        <a:lnTo>
                          <a:pt x="37624" y="43339"/>
                        </a:lnTo>
                        <a:lnTo>
                          <a:pt x="145256" y="43339"/>
                        </a:lnTo>
                        <a:lnTo>
                          <a:pt x="145256" y="7144"/>
                        </a:lnTo>
                        <a:lnTo>
                          <a:pt x="13811" y="7144"/>
                        </a:lnTo>
                        <a:cubicBezTo>
                          <a:pt x="10001" y="7144"/>
                          <a:pt x="7144" y="10001"/>
                          <a:pt x="7144" y="13811"/>
                        </a:cubicBezTo>
                        <a:lnTo>
                          <a:pt x="7144" y="504349"/>
                        </a:lnTo>
                        <a:lnTo>
                          <a:pt x="144304" y="504349"/>
                        </a:lnTo>
                        <a:lnTo>
                          <a:pt x="144304" y="407194"/>
                        </a:lnTo>
                        <a:close/>
                      </a:path>
                    </a:pathLst>
                  </a:custGeom>
                  <a:solidFill>
                    <a:srgbClr val="E41BE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2796EF03-64E4-4111-95BA-4485F37EA6F8}"/>
                      </a:ext>
                    </a:extLst>
                  </p:cNvPr>
                  <p:cNvSpPr/>
                  <p:nvPr/>
                </p:nvSpPr>
                <p:spPr>
                  <a:xfrm>
                    <a:off x="4812506" y="3143726"/>
                    <a:ext cx="152400" cy="504825"/>
                  </a:xfrm>
                  <a:custGeom>
                    <a:avLst/>
                    <a:gdLst>
                      <a:gd name="connsiteX0" fmla="*/ 145256 w 152400"/>
                      <a:gd name="connsiteY0" fmla="*/ 13811 h 504825"/>
                      <a:gd name="connsiteX1" fmla="*/ 138589 w 152400"/>
                      <a:gd name="connsiteY1" fmla="*/ 7144 h 504825"/>
                      <a:gd name="connsiteX2" fmla="*/ 7144 w 152400"/>
                      <a:gd name="connsiteY2" fmla="*/ 7144 h 504825"/>
                      <a:gd name="connsiteX3" fmla="*/ 7144 w 152400"/>
                      <a:gd name="connsiteY3" fmla="*/ 43339 h 504825"/>
                      <a:gd name="connsiteX4" fmla="*/ 114776 w 152400"/>
                      <a:gd name="connsiteY4" fmla="*/ 43339 h 504825"/>
                      <a:gd name="connsiteX5" fmla="*/ 114776 w 152400"/>
                      <a:gd name="connsiteY5" fmla="*/ 101441 h 504825"/>
                      <a:gd name="connsiteX6" fmla="*/ 7144 w 152400"/>
                      <a:gd name="connsiteY6" fmla="*/ 101441 h 504825"/>
                      <a:gd name="connsiteX7" fmla="*/ 7144 w 152400"/>
                      <a:gd name="connsiteY7" fmla="*/ 135731 h 504825"/>
                      <a:gd name="connsiteX8" fmla="*/ 114776 w 152400"/>
                      <a:gd name="connsiteY8" fmla="*/ 135731 h 504825"/>
                      <a:gd name="connsiteX9" fmla="*/ 114776 w 152400"/>
                      <a:gd name="connsiteY9" fmla="*/ 193834 h 504825"/>
                      <a:gd name="connsiteX10" fmla="*/ 7144 w 152400"/>
                      <a:gd name="connsiteY10" fmla="*/ 193834 h 504825"/>
                      <a:gd name="connsiteX11" fmla="*/ 7144 w 152400"/>
                      <a:gd name="connsiteY11" fmla="*/ 228124 h 504825"/>
                      <a:gd name="connsiteX12" fmla="*/ 114776 w 152400"/>
                      <a:gd name="connsiteY12" fmla="*/ 228124 h 504825"/>
                      <a:gd name="connsiteX13" fmla="*/ 114776 w 152400"/>
                      <a:gd name="connsiteY13" fmla="*/ 286226 h 504825"/>
                      <a:gd name="connsiteX14" fmla="*/ 7144 w 152400"/>
                      <a:gd name="connsiteY14" fmla="*/ 286226 h 504825"/>
                      <a:gd name="connsiteX15" fmla="*/ 7144 w 152400"/>
                      <a:gd name="connsiteY15" fmla="*/ 320516 h 504825"/>
                      <a:gd name="connsiteX16" fmla="*/ 114776 w 152400"/>
                      <a:gd name="connsiteY16" fmla="*/ 320516 h 504825"/>
                      <a:gd name="connsiteX17" fmla="*/ 114776 w 152400"/>
                      <a:gd name="connsiteY17" fmla="*/ 378619 h 504825"/>
                      <a:gd name="connsiteX18" fmla="*/ 7144 w 152400"/>
                      <a:gd name="connsiteY18" fmla="*/ 378619 h 504825"/>
                      <a:gd name="connsiteX19" fmla="*/ 7144 w 152400"/>
                      <a:gd name="connsiteY19" fmla="*/ 506254 h 504825"/>
                      <a:gd name="connsiteX20" fmla="*/ 144304 w 152400"/>
                      <a:gd name="connsiteY20" fmla="*/ 506254 h 504825"/>
                      <a:gd name="connsiteX21" fmla="*/ 144304 w 152400"/>
                      <a:gd name="connsiteY21" fmla="*/ 13811 h 504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52400" h="504825">
                        <a:moveTo>
                          <a:pt x="145256" y="13811"/>
                        </a:moveTo>
                        <a:cubicBezTo>
                          <a:pt x="145256" y="10001"/>
                          <a:pt x="142399" y="7144"/>
                          <a:pt x="138589" y="7144"/>
                        </a:cubicBezTo>
                        <a:lnTo>
                          <a:pt x="7144" y="7144"/>
                        </a:lnTo>
                        <a:lnTo>
                          <a:pt x="7144" y="43339"/>
                        </a:lnTo>
                        <a:lnTo>
                          <a:pt x="114776" y="43339"/>
                        </a:lnTo>
                        <a:lnTo>
                          <a:pt x="114776" y="101441"/>
                        </a:lnTo>
                        <a:lnTo>
                          <a:pt x="7144" y="101441"/>
                        </a:lnTo>
                        <a:lnTo>
                          <a:pt x="7144" y="135731"/>
                        </a:lnTo>
                        <a:lnTo>
                          <a:pt x="114776" y="135731"/>
                        </a:lnTo>
                        <a:lnTo>
                          <a:pt x="114776" y="193834"/>
                        </a:lnTo>
                        <a:lnTo>
                          <a:pt x="7144" y="193834"/>
                        </a:lnTo>
                        <a:lnTo>
                          <a:pt x="7144" y="228124"/>
                        </a:lnTo>
                        <a:lnTo>
                          <a:pt x="114776" y="228124"/>
                        </a:lnTo>
                        <a:lnTo>
                          <a:pt x="114776" y="286226"/>
                        </a:lnTo>
                        <a:lnTo>
                          <a:pt x="7144" y="286226"/>
                        </a:lnTo>
                        <a:lnTo>
                          <a:pt x="7144" y="320516"/>
                        </a:lnTo>
                        <a:lnTo>
                          <a:pt x="114776" y="320516"/>
                        </a:lnTo>
                        <a:lnTo>
                          <a:pt x="114776" y="378619"/>
                        </a:lnTo>
                        <a:lnTo>
                          <a:pt x="7144" y="378619"/>
                        </a:lnTo>
                        <a:lnTo>
                          <a:pt x="7144" y="506254"/>
                        </a:lnTo>
                        <a:lnTo>
                          <a:pt x="144304" y="506254"/>
                        </a:lnTo>
                        <a:lnTo>
                          <a:pt x="144304" y="13811"/>
                        </a:lnTo>
                        <a:close/>
                      </a:path>
                    </a:pathLst>
                  </a:custGeom>
                  <a:solidFill>
                    <a:srgbClr val="E41BE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B57F3A42-2D48-4BBA-A0DE-B36FC96EC58B}"/>
                      </a:ext>
                    </a:extLst>
                  </p:cNvPr>
                  <p:cNvSpPr/>
                  <p:nvPr/>
                </p:nvSpPr>
                <p:spPr>
                  <a:xfrm>
                    <a:off x="4326731" y="2964656"/>
                    <a:ext cx="485775" cy="685800"/>
                  </a:xfrm>
                  <a:custGeom>
                    <a:avLst/>
                    <a:gdLst>
                      <a:gd name="connsiteX0" fmla="*/ 483394 w 485775"/>
                      <a:gd name="connsiteY0" fmla="*/ 17621 h 685800"/>
                      <a:gd name="connsiteX1" fmla="*/ 472916 w 485775"/>
                      <a:gd name="connsiteY1" fmla="*/ 7144 h 685800"/>
                      <a:gd name="connsiteX2" fmla="*/ 17621 w 485775"/>
                      <a:gd name="connsiteY2" fmla="*/ 7144 h 685800"/>
                      <a:gd name="connsiteX3" fmla="*/ 7144 w 485775"/>
                      <a:gd name="connsiteY3" fmla="*/ 17621 h 685800"/>
                      <a:gd name="connsiteX4" fmla="*/ 7144 w 485775"/>
                      <a:gd name="connsiteY4" fmla="*/ 684371 h 685800"/>
                      <a:gd name="connsiteX5" fmla="*/ 125254 w 485775"/>
                      <a:gd name="connsiteY5" fmla="*/ 684371 h 685800"/>
                      <a:gd name="connsiteX6" fmla="*/ 153829 w 485775"/>
                      <a:gd name="connsiteY6" fmla="*/ 684371 h 685800"/>
                      <a:gd name="connsiteX7" fmla="*/ 153829 w 485775"/>
                      <a:gd name="connsiteY7" fmla="*/ 550069 h 685800"/>
                      <a:gd name="connsiteX8" fmla="*/ 336709 w 485775"/>
                      <a:gd name="connsiteY8" fmla="*/ 550069 h 685800"/>
                      <a:gd name="connsiteX9" fmla="*/ 336709 w 485775"/>
                      <a:gd name="connsiteY9" fmla="*/ 684371 h 685800"/>
                      <a:gd name="connsiteX10" fmla="*/ 483394 w 485775"/>
                      <a:gd name="connsiteY10" fmla="*/ 684371 h 685800"/>
                      <a:gd name="connsiteX11" fmla="*/ 483394 w 485775"/>
                      <a:gd name="connsiteY11" fmla="*/ 17621 h 685800"/>
                      <a:gd name="connsiteX12" fmla="*/ 50959 w 485775"/>
                      <a:gd name="connsiteY12" fmla="*/ 59531 h 685800"/>
                      <a:gd name="connsiteX13" fmla="*/ 439579 w 485775"/>
                      <a:gd name="connsiteY13" fmla="*/ 59531 h 685800"/>
                      <a:gd name="connsiteX14" fmla="*/ 439579 w 485775"/>
                      <a:gd name="connsiteY14" fmla="*/ 133826 h 685800"/>
                      <a:gd name="connsiteX15" fmla="*/ 50959 w 485775"/>
                      <a:gd name="connsiteY15" fmla="*/ 133826 h 685800"/>
                      <a:gd name="connsiteX16" fmla="*/ 50959 w 485775"/>
                      <a:gd name="connsiteY16" fmla="*/ 59531 h 685800"/>
                      <a:gd name="connsiteX17" fmla="*/ 50959 w 485775"/>
                      <a:gd name="connsiteY17" fmla="*/ 184309 h 685800"/>
                      <a:gd name="connsiteX18" fmla="*/ 439579 w 485775"/>
                      <a:gd name="connsiteY18" fmla="*/ 184309 h 685800"/>
                      <a:gd name="connsiteX19" fmla="*/ 439579 w 485775"/>
                      <a:gd name="connsiteY19" fmla="*/ 258604 h 685800"/>
                      <a:gd name="connsiteX20" fmla="*/ 50959 w 485775"/>
                      <a:gd name="connsiteY20" fmla="*/ 258604 h 685800"/>
                      <a:gd name="connsiteX21" fmla="*/ 50959 w 485775"/>
                      <a:gd name="connsiteY21" fmla="*/ 184309 h 685800"/>
                      <a:gd name="connsiteX22" fmla="*/ 50959 w 485775"/>
                      <a:gd name="connsiteY22" fmla="*/ 309086 h 685800"/>
                      <a:gd name="connsiteX23" fmla="*/ 439579 w 485775"/>
                      <a:gd name="connsiteY23" fmla="*/ 309086 h 685800"/>
                      <a:gd name="connsiteX24" fmla="*/ 439579 w 485775"/>
                      <a:gd name="connsiteY24" fmla="*/ 383381 h 685800"/>
                      <a:gd name="connsiteX25" fmla="*/ 50959 w 485775"/>
                      <a:gd name="connsiteY25" fmla="*/ 383381 h 685800"/>
                      <a:gd name="connsiteX26" fmla="*/ 50959 w 485775"/>
                      <a:gd name="connsiteY26" fmla="*/ 309086 h 685800"/>
                      <a:gd name="connsiteX27" fmla="*/ 50959 w 485775"/>
                      <a:gd name="connsiteY27" fmla="*/ 508159 h 685800"/>
                      <a:gd name="connsiteX28" fmla="*/ 50959 w 485775"/>
                      <a:gd name="connsiteY28" fmla="*/ 433864 h 685800"/>
                      <a:gd name="connsiteX29" fmla="*/ 439579 w 485775"/>
                      <a:gd name="connsiteY29" fmla="*/ 433864 h 685800"/>
                      <a:gd name="connsiteX30" fmla="*/ 439579 w 485775"/>
                      <a:gd name="connsiteY30" fmla="*/ 508159 h 685800"/>
                      <a:gd name="connsiteX31" fmla="*/ 50959 w 485775"/>
                      <a:gd name="connsiteY31" fmla="*/ 508159 h 685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85775" h="685800">
                        <a:moveTo>
                          <a:pt x="483394" y="17621"/>
                        </a:moveTo>
                        <a:cubicBezTo>
                          <a:pt x="483394" y="11906"/>
                          <a:pt x="478631" y="7144"/>
                          <a:pt x="472916" y="7144"/>
                        </a:cubicBezTo>
                        <a:lnTo>
                          <a:pt x="17621" y="7144"/>
                        </a:lnTo>
                        <a:cubicBezTo>
                          <a:pt x="11906" y="7144"/>
                          <a:pt x="7144" y="11906"/>
                          <a:pt x="7144" y="17621"/>
                        </a:cubicBezTo>
                        <a:lnTo>
                          <a:pt x="7144" y="684371"/>
                        </a:lnTo>
                        <a:lnTo>
                          <a:pt x="125254" y="684371"/>
                        </a:lnTo>
                        <a:lnTo>
                          <a:pt x="153829" y="684371"/>
                        </a:lnTo>
                        <a:lnTo>
                          <a:pt x="153829" y="550069"/>
                        </a:lnTo>
                        <a:lnTo>
                          <a:pt x="336709" y="550069"/>
                        </a:lnTo>
                        <a:lnTo>
                          <a:pt x="336709" y="684371"/>
                        </a:lnTo>
                        <a:lnTo>
                          <a:pt x="483394" y="684371"/>
                        </a:lnTo>
                        <a:lnTo>
                          <a:pt x="483394" y="17621"/>
                        </a:lnTo>
                        <a:close/>
                        <a:moveTo>
                          <a:pt x="50959" y="59531"/>
                        </a:moveTo>
                        <a:lnTo>
                          <a:pt x="439579" y="59531"/>
                        </a:lnTo>
                        <a:lnTo>
                          <a:pt x="439579" y="133826"/>
                        </a:lnTo>
                        <a:lnTo>
                          <a:pt x="50959" y="133826"/>
                        </a:lnTo>
                        <a:lnTo>
                          <a:pt x="50959" y="59531"/>
                        </a:lnTo>
                        <a:close/>
                        <a:moveTo>
                          <a:pt x="50959" y="184309"/>
                        </a:moveTo>
                        <a:lnTo>
                          <a:pt x="439579" y="184309"/>
                        </a:lnTo>
                        <a:lnTo>
                          <a:pt x="439579" y="258604"/>
                        </a:lnTo>
                        <a:lnTo>
                          <a:pt x="50959" y="258604"/>
                        </a:lnTo>
                        <a:lnTo>
                          <a:pt x="50959" y="184309"/>
                        </a:lnTo>
                        <a:close/>
                        <a:moveTo>
                          <a:pt x="50959" y="309086"/>
                        </a:moveTo>
                        <a:lnTo>
                          <a:pt x="439579" y="309086"/>
                        </a:lnTo>
                        <a:lnTo>
                          <a:pt x="439579" y="383381"/>
                        </a:lnTo>
                        <a:lnTo>
                          <a:pt x="50959" y="383381"/>
                        </a:lnTo>
                        <a:lnTo>
                          <a:pt x="50959" y="309086"/>
                        </a:lnTo>
                        <a:close/>
                        <a:moveTo>
                          <a:pt x="50959" y="508159"/>
                        </a:moveTo>
                        <a:lnTo>
                          <a:pt x="50959" y="433864"/>
                        </a:lnTo>
                        <a:lnTo>
                          <a:pt x="439579" y="433864"/>
                        </a:lnTo>
                        <a:lnTo>
                          <a:pt x="439579" y="508159"/>
                        </a:lnTo>
                        <a:lnTo>
                          <a:pt x="50959" y="508159"/>
                        </a:lnTo>
                        <a:close/>
                      </a:path>
                    </a:pathLst>
                  </a:custGeom>
                  <a:solidFill>
                    <a:srgbClr val="E41BE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1BB53AEF-F864-45D5-AE27-CD73969FC67F}"/>
                </a:ext>
              </a:extLst>
            </p:cNvPr>
            <p:cNvSpPr/>
            <p:nvPr/>
          </p:nvSpPr>
          <p:spPr>
            <a:xfrm>
              <a:off x="3326853" y="1776953"/>
              <a:ext cx="1035386" cy="6001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$38,750,000 </a:t>
              </a:r>
            </a:p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Time Allocations</a:t>
              </a:r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9BCEB0BF-8E3C-41A6-9E09-AD1E80AE0D01}"/>
                </a:ext>
              </a:extLst>
            </p:cNvPr>
            <p:cNvSpPr/>
            <p:nvPr/>
          </p:nvSpPr>
          <p:spPr>
            <a:xfrm>
              <a:off x="3326853" y="4256733"/>
              <a:ext cx="1035386" cy="6001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$45,230,114 </a:t>
              </a:r>
            </a:p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Ongoing Allocations</a:t>
              </a:r>
            </a:p>
          </p:txBody>
        </p:sp>
      </p:grpSp>
      <p:pic>
        <p:nvPicPr>
          <p:cNvPr id="262" name="Picture 261">
            <a:extLst>
              <a:ext uri="{FF2B5EF4-FFF2-40B4-BE49-F238E27FC236}">
                <a16:creationId xmlns:a16="http://schemas.microsoft.com/office/drawing/2014/main" id="{A8B0497F-430E-41FE-B675-810CE98C6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8" r="11457" b="2927"/>
          <a:stretch/>
        </p:blipFill>
        <p:spPr>
          <a:xfrm>
            <a:off x="-105921" y="-65947"/>
            <a:ext cx="2313978" cy="5917557"/>
          </a:xfrm>
          <a:prstGeom prst="rect">
            <a:avLst/>
          </a:prstGeom>
          <a:ln w="0">
            <a:solidFill>
              <a:schemeClr val="bg1">
                <a:lumMod val="95000"/>
              </a:schemeClr>
            </a:solidFill>
          </a:ln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2C28A617-9FCC-4A90-9CD1-2978F8322AB7}"/>
              </a:ext>
            </a:extLst>
          </p:cNvPr>
          <p:cNvSpPr/>
          <p:nvPr/>
        </p:nvSpPr>
        <p:spPr>
          <a:xfrm>
            <a:off x="3502629" y="516242"/>
            <a:ext cx="1699779" cy="30777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$83,980,114</a:t>
            </a:r>
          </a:p>
        </p:txBody>
      </p:sp>
    </p:spTree>
    <p:extLst>
      <p:ext uri="{BB962C8B-B14F-4D97-AF65-F5344CB8AC3E}">
        <p14:creationId xmlns:p14="http://schemas.microsoft.com/office/powerpoint/2010/main" val="35158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roup 650">
            <a:extLst>
              <a:ext uri="{FF2B5EF4-FFF2-40B4-BE49-F238E27FC236}">
                <a16:creationId xmlns:a16="http://schemas.microsoft.com/office/drawing/2014/main" id="{E45F23B1-6FFE-4A41-8C33-786979F46859}"/>
              </a:ext>
            </a:extLst>
          </p:cNvPr>
          <p:cNvGrpSpPr/>
          <p:nvPr/>
        </p:nvGrpSpPr>
        <p:grpSpPr>
          <a:xfrm flipH="1">
            <a:off x="6343297" y="124259"/>
            <a:ext cx="2800702" cy="898522"/>
            <a:chOff x="0" y="104778"/>
            <a:chExt cx="2237283" cy="898522"/>
          </a:xfrm>
        </p:grpSpPr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A7DDA8CE-16C2-4D16-8009-A15EE4505E75}"/>
                </a:ext>
              </a:extLst>
            </p:cNvPr>
            <p:cNvSpPr/>
            <p:nvPr/>
          </p:nvSpPr>
          <p:spPr>
            <a:xfrm>
              <a:off x="0" y="589585"/>
              <a:ext cx="2237283" cy="4137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84B9662A-2CCC-49FA-A3EE-54F69DF1BAC9}"/>
                </a:ext>
              </a:extLst>
            </p:cNvPr>
            <p:cNvSpPr/>
            <p:nvPr/>
          </p:nvSpPr>
          <p:spPr>
            <a:xfrm>
              <a:off x="0" y="104778"/>
              <a:ext cx="1796122" cy="413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926AD270-703B-415B-9A8B-D5D70C227AA0}"/>
                </a:ext>
              </a:extLst>
            </p:cNvPr>
            <p:cNvSpPr txBox="1"/>
            <p:nvPr/>
          </p:nvSpPr>
          <p:spPr>
            <a:xfrm>
              <a:off x="53337" y="111580"/>
              <a:ext cx="118346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Measure K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8E83620C-4E7B-4C91-A983-BFEDB34540D2}"/>
                </a:ext>
              </a:extLst>
            </p:cNvPr>
            <p:cNvSpPr txBox="1"/>
            <p:nvPr/>
          </p:nvSpPr>
          <p:spPr>
            <a:xfrm>
              <a:off x="53337" y="596387"/>
              <a:ext cx="99010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Ongoing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D9DF8C-98B9-4F74-8F88-E74F92304EF0}"/>
              </a:ext>
            </a:extLst>
          </p:cNvPr>
          <p:cNvGrpSpPr/>
          <p:nvPr/>
        </p:nvGrpSpPr>
        <p:grpSpPr>
          <a:xfrm>
            <a:off x="1551963" y="544776"/>
            <a:ext cx="6489979" cy="5464367"/>
            <a:chOff x="2331746" y="802979"/>
            <a:chExt cx="6154813" cy="5206164"/>
          </a:xfrm>
        </p:grpSpPr>
        <p:graphicFrame>
          <p:nvGraphicFramePr>
            <p:cNvPr id="230" name="Chart 229">
              <a:extLst>
                <a:ext uri="{FF2B5EF4-FFF2-40B4-BE49-F238E27FC236}">
                  <a16:creationId xmlns:a16="http://schemas.microsoft.com/office/drawing/2014/main" id="{8AA01625-0A3B-4967-99EE-1EDA4E7587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5946794"/>
                </p:ext>
              </p:extLst>
            </p:nvPr>
          </p:nvGraphicFramePr>
          <p:xfrm>
            <a:off x="2331746" y="802979"/>
            <a:ext cx="4572501" cy="52061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57B28-D9B2-48D1-BCA3-93E102E52F5A}"/>
                </a:ext>
              </a:extLst>
            </p:cNvPr>
            <p:cNvGrpSpPr/>
            <p:nvPr/>
          </p:nvGrpSpPr>
          <p:grpSpPr>
            <a:xfrm>
              <a:off x="5724976" y="1064700"/>
              <a:ext cx="1757176" cy="3739185"/>
              <a:chOff x="5671232" y="1064700"/>
              <a:chExt cx="1757176" cy="3739185"/>
            </a:xfrm>
          </p:grpSpPr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BC22DCE1-54A2-41C9-A08D-A5127316E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5151" y="4803885"/>
                <a:ext cx="1249681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65F9D995-859D-4A2A-B911-0B2CB28B7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237" y="4137862"/>
                <a:ext cx="1757171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>
                <a:extLst>
                  <a:ext uri="{FF2B5EF4-FFF2-40B4-BE49-F238E27FC236}">
                    <a16:creationId xmlns:a16="http://schemas.microsoft.com/office/drawing/2014/main" id="{4257BE43-F6CA-40D8-92EB-FE431EF120C3}"/>
                  </a:ext>
                </a:extLst>
              </p:cNvPr>
              <p:cNvCxnSpPr>
                <a:cxnSpLocks/>
                <a:endCxn id="751" idx="1"/>
              </p:cNvCxnSpPr>
              <p:nvPr/>
            </p:nvCxnSpPr>
            <p:spPr>
              <a:xfrm>
                <a:off x="5671233" y="2824331"/>
                <a:ext cx="1179270" cy="1341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A9490EEB-BF3D-44A6-88D9-6EF40437BACB}"/>
                  </a:ext>
                </a:extLst>
              </p:cNvPr>
              <p:cNvCxnSpPr>
                <a:cxnSpLocks/>
                <a:endCxn id="750" idx="1"/>
              </p:cNvCxnSpPr>
              <p:nvPr/>
            </p:nvCxnSpPr>
            <p:spPr>
              <a:xfrm>
                <a:off x="5671233" y="2136013"/>
                <a:ext cx="1179270" cy="501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>
                <a:extLst>
                  <a:ext uri="{FF2B5EF4-FFF2-40B4-BE49-F238E27FC236}">
                    <a16:creationId xmlns:a16="http://schemas.microsoft.com/office/drawing/2014/main" id="{AC5CF7BA-7628-4BC4-9ABD-B4E5D8B8F5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237" y="3428075"/>
                <a:ext cx="1331862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C966CF62-2BED-4290-9EED-0DC79A7DFBE9}"/>
                  </a:ext>
                </a:extLst>
              </p:cNvPr>
              <p:cNvGrpSpPr/>
              <p:nvPr/>
            </p:nvGrpSpPr>
            <p:grpSpPr>
              <a:xfrm>
                <a:off x="5671232" y="1064700"/>
                <a:ext cx="1370555" cy="345686"/>
                <a:chOff x="6605586" y="1311218"/>
                <a:chExt cx="2416975" cy="129389"/>
              </a:xfrm>
            </p:grpSpPr>
            <p:cxnSp>
              <p:nvCxnSpPr>
                <p:cNvPr id="741" name="Straight Connector 740">
                  <a:extLst>
                    <a:ext uri="{FF2B5EF4-FFF2-40B4-BE49-F238E27FC236}">
                      <a16:creationId xmlns:a16="http://schemas.microsoft.com/office/drawing/2014/main" id="{6D73017E-78AF-4020-8534-6C2937E407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0016" y="1440607"/>
                  <a:ext cx="1612545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>
                  <a:extLst>
                    <a:ext uri="{FF2B5EF4-FFF2-40B4-BE49-F238E27FC236}">
                      <a16:creationId xmlns:a16="http://schemas.microsoft.com/office/drawing/2014/main" id="{87662C18-222D-437A-802A-3129763C3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4199" y="1311218"/>
                  <a:ext cx="2079" cy="129389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742">
                  <a:extLst>
                    <a:ext uri="{FF2B5EF4-FFF2-40B4-BE49-F238E27FC236}">
                      <a16:creationId xmlns:a16="http://schemas.microsoft.com/office/drawing/2014/main" id="{EA74B12D-E144-4D84-81E4-ED60EB4F31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5586" y="1311218"/>
                  <a:ext cx="810692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E0C4803A-702F-4946-B83A-C93A0BC14D4B}"/>
                </a:ext>
              </a:extLst>
            </p:cNvPr>
            <p:cNvGrpSpPr/>
            <p:nvPr/>
          </p:nvGrpSpPr>
          <p:grpSpPr>
            <a:xfrm>
              <a:off x="6904247" y="1297088"/>
              <a:ext cx="1582312" cy="3767203"/>
              <a:chOff x="6882381" y="2081571"/>
              <a:chExt cx="1582312" cy="3767203"/>
            </a:xfrm>
          </p:grpSpPr>
          <p:sp>
            <p:nvSpPr>
              <p:cNvPr id="749" name="Rectangle: Rounded Corners 748">
                <a:extLst>
                  <a:ext uri="{FF2B5EF4-FFF2-40B4-BE49-F238E27FC236}">
                    <a16:creationId xmlns:a16="http://schemas.microsoft.com/office/drawing/2014/main" id="{048F0728-2118-4617-8EBF-D679137EF9B5}"/>
                  </a:ext>
                </a:extLst>
              </p:cNvPr>
              <p:cNvSpPr/>
              <p:nvPr/>
            </p:nvSpPr>
            <p:spPr>
              <a:xfrm>
                <a:off x="6882381" y="2081571"/>
                <a:ext cx="1155811" cy="31856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39969D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: Rounded Corners 749">
                <a:extLst>
                  <a:ext uri="{FF2B5EF4-FFF2-40B4-BE49-F238E27FC236}">
                    <a16:creationId xmlns:a16="http://schemas.microsoft.com/office/drawing/2014/main" id="{AF8E923D-6738-4973-A38E-4B14645159CA}"/>
                  </a:ext>
                </a:extLst>
              </p:cNvPr>
              <p:cNvSpPr/>
              <p:nvPr/>
            </p:nvSpPr>
            <p:spPr>
              <a:xfrm>
                <a:off x="6882381" y="2766222"/>
                <a:ext cx="1471814" cy="31856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079C4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: Rounded Corners 750">
                <a:extLst>
                  <a:ext uri="{FF2B5EF4-FFF2-40B4-BE49-F238E27FC236}">
                    <a16:creationId xmlns:a16="http://schemas.microsoft.com/office/drawing/2014/main" id="{0C5EADD8-0A5C-4432-97D0-D0CC3EA6819B}"/>
                  </a:ext>
                </a:extLst>
              </p:cNvPr>
              <p:cNvSpPr/>
              <p:nvPr/>
            </p:nvSpPr>
            <p:spPr>
              <a:xfrm>
                <a:off x="6882381" y="3450873"/>
                <a:ext cx="1155811" cy="31856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33878D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Rectangle: Rounded Corners 751">
                <a:extLst>
                  <a:ext uri="{FF2B5EF4-FFF2-40B4-BE49-F238E27FC236}">
                    <a16:creationId xmlns:a16="http://schemas.microsoft.com/office/drawing/2014/main" id="{26FC5C98-AEE7-4D53-918E-0B967D51128F}"/>
                  </a:ext>
                </a:extLst>
              </p:cNvPr>
              <p:cNvSpPr/>
              <p:nvPr/>
            </p:nvSpPr>
            <p:spPr>
              <a:xfrm>
                <a:off x="6882381" y="4135524"/>
                <a:ext cx="1155811" cy="31856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064A2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: Rounded Corners 752">
                <a:extLst>
                  <a:ext uri="{FF2B5EF4-FFF2-40B4-BE49-F238E27FC236}">
                    <a16:creationId xmlns:a16="http://schemas.microsoft.com/office/drawing/2014/main" id="{EE5AE646-014D-415E-9482-059FBEEF7C94}"/>
                  </a:ext>
                </a:extLst>
              </p:cNvPr>
              <p:cNvSpPr/>
              <p:nvPr/>
            </p:nvSpPr>
            <p:spPr>
              <a:xfrm>
                <a:off x="6882381" y="4820175"/>
                <a:ext cx="1155811" cy="31856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2A6E74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4" name="Rectangle: Rounded Corners 753">
                <a:extLst>
                  <a:ext uri="{FF2B5EF4-FFF2-40B4-BE49-F238E27FC236}">
                    <a16:creationId xmlns:a16="http://schemas.microsoft.com/office/drawing/2014/main" id="{87B0BD67-B319-422A-86A5-77E187EFF982}"/>
                  </a:ext>
                </a:extLst>
              </p:cNvPr>
              <p:cNvSpPr/>
              <p:nvPr/>
            </p:nvSpPr>
            <p:spPr>
              <a:xfrm>
                <a:off x="6882381" y="5504826"/>
                <a:ext cx="1155811" cy="318564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005990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14FFCC30-C4D5-44CA-9018-FB5E31613268}"/>
                  </a:ext>
                </a:extLst>
              </p:cNvPr>
              <p:cNvSpPr/>
              <p:nvPr/>
            </p:nvSpPr>
            <p:spPr>
              <a:xfrm>
                <a:off x="7196397" y="2125437"/>
                <a:ext cx="857927" cy="23083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Public Safety</a:t>
                </a:r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DB5319B8-CB4C-425A-8013-611E65A33F40}"/>
                  </a:ext>
                </a:extLst>
              </p:cNvPr>
              <p:cNvSpPr/>
              <p:nvPr/>
            </p:nvSpPr>
            <p:spPr>
              <a:xfrm>
                <a:off x="7196397" y="3425489"/>
                <a:ext cx="841795" cy="3693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Older Adults &amp; Veterans</a:t>
                </a:r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AB361BA7-84DA-42C2-A8CA-9BEEC663A9E9}"/>
                  </a:ext>
                </a:extLst>
              </p:cNvPr>
              <p:cNvSpPr/>
              <p:nvPr/>
            </p:nvSpPr>
            <p:spPr>
              <a:xfrm>
                <a:off x="7158293" y="4110140"/>
                <a:ext cx="890483" cy="3693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 &amp; Mental Health</a:t>
                </a:r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99663D85-0C34-41E1-8A36-00D4B6D65A3A}"/>
                  </a:ext>
                </a:extLst>
              </p:cNvPr>
              <p:cNvSpPr/>
              <p:nvPr/>
            </p:nvSpPr>
            <p:spPr>
              <a:xfrm>
                <a:off x="7145597" y="4864041"/>
                <a:ext cx="941283" cy="23083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Homelessness</a:t>
                </a:r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6C86E7E9-CE58-426C-BC6D-E9902DC2E1F5}"/>
                  </a:ext>
                </a:extLst>
              </p:cNvPr>
              <p:cNvSpPr/>
              <p:nvPr/>
            </p:nvSpPr>
            <p:spPr>
              <a:xfrm>
                <a:off x="7196398" y="5479442"/>
                <a:ext cx="731334" cy="3693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Youth &amp; Education</a:t>
                </a:r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387622B8-EE84-4D63-A8F3-BDCA12482654}"/>
                  </a:ext>
                </a:extLst>
              </p:cNvPr>
              <p:cNvSpPr/>
              <p:nvPr/>
            </p:nvSpPr>
            <p:spPr>
              <a:xfrm>
                <a:off x="7196397" y="2740838"/>
                <a:ext cx="1268296" cy="36933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Community,</a:t>
                </a:r>
                <a:b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Parks &amp; Environment</a:t>
                </a:r>
              </a:p>
            </p:txBody>
          </p:sp>
          <p:grpSp>
            <p:nvGrpSpPr>
              <p:cNvPr id="763" name="Group 762">
                <a:extLst>
                  <a:ext uri="{FF2B5EF4-FFF2-40B4-BE49-F238E27FC236}">
                    <a16:creationId xmlns:a16="http://schemas.microsoft.com/office/drawing/2014/main" id="{BF4FFF4F-11FA-420E-BD43-61316E57A6DB}"/>
                  </a:ext>
                </a:extLst>
              </p:cNvPr>
              <p:cNvGrpSpPr/>
              <p:nvPr/>
            </p:nvGrpSpPr>
            <p:grpSpPr>
              <a:xfrm>
                <a:off x="6951018" y="5588368"/>
                <a:ext cx="255505" cy="138685"/>
                <a:chOff x="4136241" y="3070143"/>
                <a:chExt cx="869594" cy="472004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3264A139-8668-4763-8042-7038340EA276}"/>
                    </a:ext>
                  </a:extLst>
                </p:cNvPr>
                <p:cNvSpPr/>
                <p:nvPr/>
              </p:nvSpPr>
              <p:spPr>
                <a:xfrm>
                  <a:off x="4433709" y="3070143"/>
                  <a:ext cx="276225" cy="314325"/>
                </a:xfrm>
                <a:custGeom>
                  <a:avLst/>
                  <a:gdLst>
                    <a:gd name="connsiteX0" fmla="*/ 17943 w 276225"/>
                    <a:gd name="connsiteY0" fmla="*/ 73269 h 314325"/>
                    <a:gd name="connsiteX1" fmla="*/ 17333 w 276225"/>
                    <a:gd name="connsiteY1" fmla="*/ 81803 h 314325"/>
                    <a:gd name="connsiteX2" fmla="*/ 11485 w 276225"/>
                    <a:gd name="connsiteY2" fmla="*/ 88718 h 314325"/>
                    <a:gd name="connsiteX3" fmla="*/ 16362 w 276225"/>
                    <a:gd name="connsiteY3" fmla="*/ 95395 h 314325"/>
                    <a:gd name="connsiteX4" fmla="*/ 10704 w 276225"/>
                    <a:gd name="connsiteY4" fmla="*/ 174558 h 314325"/>
                    <a:gd name="connsiteX5" fmla="*/ 18505 w 276225"/>
                    <a:gd name="connsiteY5" fmla="*/ 197970 h 314325"/>
                    <a:gd name="connsiteX6" fmla="*/ 26306 w 276225"/>
                    <a:gd name="connsiteY6" fmla="*/ 174558 h 314325"/>
                    <a:gd name="connsiteX7" fmla="*/ 20648 w 276225"/>
                    <a:gd name="connsiteY7" fmla="*/ 95395 h 314325"/>
                    <a:gd name="connsiteX8" fmla="*/ 25525 w 276225"/>
                    <a:gd name="connsiteY8" fmla="*/ 88718 h 314325"/>
                    <a:gd name="connsiteX9" fmla="*/ 19686 w 276225"/>
                    <a:gd name="connsiteY9" fmla="*/ 81803 h 314325"/>
                    <a:gd name="connsiteX10" fmla="*/ 19114 w 276225"/>
                    <a:gd name="connsiteY10" fmla="*/ 73954 h 314325"/>
                    <a:gd name="connsiteX11" fmla="*/ 32630 w 276225"/>
                    <a:gd name="connsiteY11" fmla="*/ 81784 h 314325"/>
                    <a:gd name="connsiteX12" fmla="*/ 33173 w 276225"/>
                    <a:gd name="connsiteY12" fmla="*/ 82098 h 314325"/>
                    <a:gd name="connsiteX13" fmla="*/ 43898 w 276225"/>
                    <a:gd name="connsiteY13" fmla="*/ 88318 h 314325"/>
                    <a:gd name="connsiteX14" fmla="*/ 40984 w 276225"/>
                    <a:gd name="connsiteY14" fmla="*/ 125704 h 314325"/>
                    <a:gd name="connsiteX15" fmla="*/ 41355 w 276225"/>
                    <a:gd name="connsiteY15" fmla="*/ 125837 h 314325"/>
                    <a:gd name="connsiteX16" fmla="*/ 39574 w 276225"/>
                    <a:gd name="connsiteY16" fmla="*/ 140344 h 314325"/>
                    <a:gd name="connsiteX17" fmla="*/ 36678 w 276225"/>
                    <a:gd name="connsiteY17" fmla="*/ 163537 h 314325"/>
                    <a:gd name="connsiteX18" fmla="*/ 36850 w 276225"/>
                    <a:gd name="connsiteY18" fmla="*/ 163537 h 314325"/>
                    <a:gd name="connsiteX19" fmla="*/ 36840 w 276225"/>
                    <a:gd name="connsiteY19" fmla="*/ 163718 h 314325"/>
                    <a:gd name="connsiteX20" fmla="*/ 36488 w 276225"/>
                    <a:gd name="connsiteY20" fmla="*/ 163756 h 314325"/>
                    <a:gd name="connsiteX21" fmla="*/ 29449 w 276225"/>
                    <a:gd name="connsiteY21" fmla="*/ 196770 h 314325"/>
                    <a:gd name="connsiteX22" fmla="*/ 45803 w 276225"/>
                    <a:gd name="connsiteY22" fmla="*/ 225431 h 314325"/>
                    <a:gd name="connsiteX23" fmla="*/ 83408 w 276225"/>
                    <a:gd name="connsiteY23" fmla="*/ 285162 h 314325"/>
                    <a:gd name="connsiteX24" fmla="*/ 113583 w 276225"/>
                    <a:gd name="connsiteY24" fmla="*/ 305526 h 314325"/>
                    <a:gd name="connsiteX25" fmla="*/ 136805 w 276225"/>
                    <a:gd name="connsiteY25" fmla="*/ 310108 h 314325"/>
                    <a:gd name="connsiteX26" fmla="*/ 160018 w 276225"/>
                    <a:gd name="connsiteY26" fmla="*/ 305526 h 314325"/>
                    <a:gd name="connsiteX27" fmla="*/ 191164 w 276225"/>
                    <a:gd name="connsiteY27" fmla="*/ 284228 h 314325"/>
                    <a:gd name="connsiteX28" fmla="*/ 227874 w 276225"/>
                    <a:gd name="connsiteY28" fmla="*/ 225240 h 314325"/>
                    <a:gd name="connsiteX29" fmla="*/ 243342 w 276225"/>
                    <a:gd name="connsiteY29" fmla="*/ 196779 h 314325"/>
                    <a:gd name="connsiteX30" fmla="*/ 237237 w 276225"/>
                    <a:gd name="connsiteY30" fmla="*/ 164061 h 314325"/>
                    <a:gd name="connsiteX31" fmla="*/ 237599 w 276225"/>
                    <a:gd name="connsiteY31" fmla="*/ 152002 h 314325"/>
                    <a:gd name="connsiteX32" fmla="*/ 234370 w 276225"/>
                    <a:gd name="connsiteY32" fmla="*/ 123065 h 314325"/>
                    <a:gd name="connsiteX33" fmla="*/ 231255 w 276225"/>
                    <a:gd name="connsiteY33" fmla="*/ 91804 h 314325"/>
                    <a:gd name="connsiteX34" fmla="*/ 242733 w 276225"/>
                    <a:gd name="connsiteY34" fmla="*/ 85165 h 314325"/>
                    <a:gd name="connsiteX35" fmla="*/ 248572 w 276225"/>
                    <a:gd name="connsiteY35" fmla="*/ 81794 h 314325"/>
                    <a:gd name="connsiteX36" fmla="*/ 272927 w 276225"/>
                    <a:gd name="connsiteY36" fmla="*/ 67697 h 314325"/>
                    <a:gd name="connsiteX37" fmla="*/ 272937 w 276225"/>
                    <a:gd name="connsiteY37" fmla="*/ 62182 h 314325"/>
                    <a:gd name="connsiteX38" fmla="*/ 143368 w 276225"/>
                    <a:gd name="connsiteY38" fmla="*/ 8280 h 314325"/>
                    <a:gd name="connsiteX39" fmla="*/ 137853 w 276225"/>
                    <a:gd name="connsiteY39" fmla="*/ 8280 h 314325"/>
                    <a:gd name="connsiteX40" fmla="*/ 8294 w 276225"/>
                    <a:gd name="connsiteY40" fmla="*/ 62182 h 314325"/>
                    <a:gd name="connsiteX41" fmla="*/ 8294 w 276225"/>
                    <a:gd name="connsiteY41" fmla="*/ 67697 h 314325"/>
                    <a:gd name="connsiteX42" fmla="*/ 17943 w 276225"/>
                    <a:gd name="connsiteY42" fmla="*/ 73269 h 314325"/>
                    <a:gd name="connsiteX43" fmla="*/ 47384 w 276225"/>
                    <a:gd name="connsiteY43" fmla="*/ 181644 h 314325"/>
                    <a:gd name="connsiteX44" fmla="*/ 50109 w 276225"/>
                    <a:gd name="connsiteY44" fmla="*/ 177263 h 314325"/>
                    <a:gd name="connsiteX45" fmla="*/ 51699 w 276225"/>
                    <a:gd name="connsiteY45" fmla="*/ 176577 h 314325"/>
                    <a:gd name="connsiteX46" fmla="*/ 55652 w 276225"/>
                    <a:gd name="connsiteY46" fmla="*/ 177910 h 314325"/>
                    <a:gd name="connsiteX47" fmla="*/ 55662 w 276225"/>
                    <a:gd name="connsiteY47" fmla="*/ 177910 h 314325"/>
                    <a:gd name="connsiteX48" fmla="*/ 55690 w 276225"/>
                    <a:gd name="connsiteY48" fmla="*/ 177596 h 314325"/>
                    <a:gd name="connsiteX49" fmla="*/ 80693 w 276225"/>
                    <a:gd name="connsiteY49" fmla="*/ 140363 h 314325"/>
                    <a:gd name="connsiteX50" fmla="*/ 122241 w 276225"/>
                    <a:gd name="connsiteY50" fmla="*/ 155708 h 314325"/>
                    <a:gd name="connsiteX51" fmla="*/ 158960 w 276225"/>
                    <a:gd name="connsiteY51" fmla="*/ 155708 h 314325"/>
                    <a:gd name="connsiteX52" fmla="*/ 189297 w 276225"/>
                    <a:gd name="connsiteY52" fmla="*/ 144944 h 314325"/>
                    <a:gd name="connsiteX53" fmla="*/ 199956 w 276225"/>
                    <a:gd name="connsiteY53" fmla="*/ 150364 h 314325"/>
                    <a:gd name="connsiteX54" fmla="*/ 197222 w 276225"/>
                    <a:gd name="connsiteY54" fmla="*/ 142125 h 314325"/>
                    <a:gd name="connsiteX55" fmla="*/ 200346 w 276225"/>
                    <a:gd name="connsiteY55" fmla="*/ 141011 h 314325"/>
                    <a:gd name="connsiteX56" fmla="*/ 200585 w 276225"/>
                    <a:gd name="connsiteY56" fmla="*/ 141115 h 314325"/>
                    <a:gd name="connsiteX57" fmla="*/ 217920 w 276225"/>
                    <a:gd name="connsiteY57" fmla="*/ 177672 h 314325"/>
                    <a:gd name="connsiteX58" fmla="*/ 217939 w 276225"/>
                    <a:gd name="connsiteY58" fmla="*/ 177910 h 314325"/>
                    <a:gd name="connsiteX59" fmla="*/ 217977 w 276225"/>
                    <a:gd name="connsiteY59" fmla="*/ 177872 h 314325"/>
                    <a:gd name="connsiteX60" fmla="*/ 217987 w 276225"/>
                    <a:gd name="connsiteY60" fmla="*/ 177901 h 314325"/>
                    <a:gd name="connsiteX61" fmla="*/ 218053 w 276225"/>
                    <a:gd name="connsiteY61" fmla="*/ 177815 h 314325"/>
                    <a:gd name="connsiteX62" fmla="*/ 221902 w 276225"/>
                    <a:gd name="connsiteY62" fmla="*/ 176558 h 314325"/>
                    <a:gd name="connsiteX63" fmla="*/ 222825 w 276225"/>
                    <a:gd name="connsiteY63" fmla="*/ 176853 h 314325"/>
                    <a:gd name="connsiteX64" fmla="*/ 226674 w 276225"/>
                    <a:gd name="connsiteY64" fmla="*/ 198989 h 314325"/>
                    <a:gd name="connsiteX65" fmla="*/ 218539 w 276225"/>
                    <a:gd name="connsiteY65" fmla="*/ 216982 h 314325"/>
                    <a:gd name="connsiteX66" fmla="*/ 214415 w 276225"/>
                    <a:gd name="connsiteY66" fmla="*/ 218458 h 314325"/>
                    <a:gd name="connsiteX67" fmla="*/ 212348 w 276225"/>
                    <a:gd name="connsiteY67" fmla="*/ 217382 h 314325"/>
                    <a:gd name="connsiteX68" fmla="*/ 172457 w 276225"/>
                    <a:gd name="connsiteY68" fmla="*/ 278170 h 314325"/>
                    <a:gd name="connsiteX69" fmla="*/ 136777 w 276225"/>
                    <a:gd name="connsiteY69" fmla="*/ 291782 h 314325"/>
                    <a:gd name="connsiteX70" fmla="*/ 101801 w 276225"/>
                    <a:gd name="connsiteY70" fmla="*/ 278713 h 314325"/>
                    <a:gd name="connsiteX71" fmla="*/ 61205 w 276225"/>
                    <a:gd name="connsiteY71" fmla="*/ 217391 h 314325"/>
                    <a:gd name="connsiteX72" fmla="*/ 59148 w 276225"/>
                    <a:gd name="connsiteY72" fmla="*/ 218468 h 314325"/>
                    <a:gd name="connsiteX73" fmla="*/ 54366 w 276225"/>
                    <a:gd name="connsiteY73" fmla="*/ 216391 h 314325"/>
                    <a:gd name="connsiteX74" fmla="*/ 46880 w 276225"/>
                    <a:gd name="connsiteY74" fmla="*/ 198999 h 314325"/>
                    <a:gd name="connsiteX75" fmla="*/ 46680 w 276225"/>
                    <a:gd name="connsiteY75" fmla="*/ 197494 h 314325"/>
                    <a:gd name="connsiteX76" fmla="*/ 47384 w 276225"/>
                    <a:gd name="connsiteY76" fmla="*/ 1816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276225" h="314325">
                      <a:moveTo>
                        <a:pt x="17943" y="73269"/>
                      </a:moveTo>
                      <a:lnTo>
                        <a:pt x="17333" y="81803"/>
                      </a:lnTo>
                      <a:cubicBezTo>
                        <a:pt x="14009" y="82365"/>
                        <a:pt x="11485" y="85242"/>
                        <a:pt x="11485" y="88718"/>
                      </a:cubicBezTo>
                      <a:cubicBezTo>
                        <a:pt x="11485" y="91852"/>
                        <a:pt x="13542" y="94490"/>
                        <a:pt x="16362" y="95395"/>
                      </a:cubicBezTo>
                      <a:lnTo>
                        <a:pt x="10704" y="174558"/>
                      </a:lnTo>
                      <a:lnTo>
                        <a:pt x="18505" y="197970"/>
                      </a:lnTo>
                      <a:lnTo>
                        <a:pt x="26306" y="174558"/>
                      </a:lnTo>
                      <a:lnTo>
                        <a:pt x="20648" y="95395"/>
                      </a:lnTo>
                      <a:cubicBezTo>
                        <a:pt x="23477" y="94490"/>
                        <a:pt x="25525" y="91842"/>
                        <a:pt x="25525" y="88718"/>
                      </a:cubicBezTo>
                      <a:cubicBezTo>
                        <a:pt x="25525" y="85251"/>
                        <a:pt x="23000" y="82365"/>
                        <a:pt x="19686" y="81803"/>
                      </a:cubicBezTo>
                      <a:lnTo>
                        <a:pt x="19114" y="73954"/>
                      </a:lnTo>
                      <a:lnTo>
                        <a:pt x="32630" y="81784"/>
                      </a:lnTo>
                      <a:lnTo>
                        <a:pt x="33173" y="82098"/>
                      </a:lnTo>
                      <a:lnTo>
                        <a:pt x="43898" y="88318"/>
                      </a:lnTo>
                      <a:lnTo>
                        <a:pt x="40984" y="125704"/>
                      </a:lnTo>
                      <a:lnTo>
                        <a:pt x="41355" y="125837"/>
                      </a:lnTo>
                      <a:cubicBezTo>
                        <a:pt x="40565" y="130800"/>
                        <a:pt x="39955" y="135753"/>
                        <a:pt x="39574" y="140344"/>
                      </a:cubicBezTo>
                      <a:cubicBezTo>
                        <a:pt x="37745" y="147792"/>
                        <a:pt x="36678" y="155536"/>
                        <a:pt x="36678" y="163537"/>
                      </a:cubicBezTo>
                      <a:lnTo>
                        <a:pt x="36850" y="163537"/>
                      </a:lnTo>
                      <a:cubicBezTo>
                        <a:pt x="36850" y="163604"/>
                        <a:pt x="36840" y="163651"/>
                        <a:pt x="36840" y="163718"/>
                      </a:cubicBezTo>
                      <a:cubicBezTo>
                        <a:pt x="36726" y="163728"/>
                        <a:pt x="36602" y="163747"/>
                        <a:pt x="36488" y="163756"/>
                      </a:cubicBezTo>
                      <a:cubicBezTo>
                        <a:pt x="29554" y="164956"/>
                        <a:pt x="26410" y="179749"/>
                        <a:pt x="29449" y="196770"/>
                      </a:cubicBezTo>
                      <a:cubicBezTo>
                        <a:pt x="32249" y="212419"/>
                        <a:pt x="39298" y="224507"/>
                        <a:pt x="45803" y="225431"/>
                      </a:cubicBezTo>
                      <a:cubicBezTo>
                        <a:pt x="54090" y="247700"/>
                        <a:pt x="67196" y="269341"/>
                        <a:pt x="83408" y="285162"/>
                      </a:cubicBezTo>
                      <a:cubicBezTo>
                        <a:pt x="92571" y="294125"/>
                        <a:pt x="102734" y="301231"/>
                        <a:pt x="113583" y="305526"/>
                      </a:cubicBezTo>
                      <a:cubicBezTo>
                        <a:pt x="121032" y="308479"/>
                        <a:pt x="128804" y="310108"/>
                        <a:pt x="136805" y="310108"/>
                      </a:cubicBezTo>
                      <a:cubicBezTo>
                        <a:pt x="144778" y="310108"/>
                        <a:pt x="152560" y="308470"/>
                        <a:pt x="160018" y="305526"/>
                      </a:cubicBezTo>
                      <a:cubicBezTo>
                        <a:pt x="171248" y="301078"/>
                        <a:pt x="181735" y="293639"/>
                        <a:pt x="191164" y="284228"/>
                      </a:cubicBezTo>
                      <a:cubicBezTo>
                        <a:pt x="206976" y="268445"/>
                        <a:pt x="219749" y="247138"/>
                        <a:pt x="227874" y="225240"/>
                      </a:cubicBezTo>
                      <a:cubicBezTo>
                        <a:pt x="234113" y="223411"/>
                        <a:pt x="240675" y="211715"/>
                        <a:pt x="243342" y="196779"/>
                      </a:cubicBezTo>
                      <a:cubicBezTo>
                        <a:pt x="246228" y="180558"/>
                        <a:pt x="243485" y="166423"/>
                        <a:pt x="237237" y="164061"/>
                      </a:cubicBezTo>
                      <a:cubicBezTo>
                        <a:pt x="237446" y="160108"/>
                        <a:pt x="237608" y="156108"/>
                        <a:pt x="237599" y="152002"/>
                      </a:cubicBezTo>
                      <a:cubicBezTo>
                        <a:pt x="237570" y="141706"/>
                        <a:pt x="236427" y="132057"/>
                        <a:pt x="234370" y="123065"/>
                      </a:cubicBezTo>
                      <a:lnTo>
                        <a:pt x="231255" y="91804"/>
                      </a:lnTo>
                      <a:lnTo>
                        <a:pt x="242733" y="85165"/>
                      </a:lnTo>
                      <a:lnTo>
                        <a:pt x="248572" y="81794"/>
                      </a:lnTo>
                      <a:lnTo>
                        <a:pt x="272927" y="67697"/>
                      </a:lnTo>
                      <a:cubicBezTo>
                        <a:pt x="274460" y="66173"/>
                        <a:pt x="274460" y="63706"/>
                        <a:pt x="272937" y="62182"/>
                      </a:cubicBezTo>
                      <a:lnTo>
                        <a:pt x="143368" y="8280"/>
                      </a:lnTo>
                      <a:cubicBezTo>
                        <a:pt x="141844" y="6765"/>
                        <a:pt x="139377" y="6765"/>
                        <a:pt x="137853" y="8280"/>
                      </a:cubicBezTo>
                      <a:lnTo>
                        <a:pt x="8294" y="62182"/>
                      </a:lnTo>
                      <a:cubicBezTo>
                        <a:pt x="6760" y="63715"/>
                        <a:pt x="6760" y="66173"/>
                        <a:pt x="8294" y="67697"/>
                      </a:cubicBezTo>
                      <a:lnTo>
                        <a:pt x="17943" y="73269"/>
                      </a:lnTo>
                      <a:close/>
                      <a:moveTo>
                        <a:pt x="47384" y="181644"/>
                      </a:moveTo>
                      <a:cubicBezTo>
                        <a:pt x="48051" y="179653"/>
                        <a:pt x="48966" y="178091"/>
                        <a:pt x="50109" y="177263"/>
                      </a:cubicBezTo>
                      <a:cubicBezTo>
                        <a:pt x="50613" y="176910"/>
                        <a:pt x="51128" y="176672"/>
                        <a:pt x="51699" y="176577"/>
                      </a:cubicBezTo>
                      <a:cubicBezTo>
                        <a:pt x="52985" y="176348"/>
                        <a:pt x="54338" y="176853"/>
                        <a:pt x="55652" y="177910"/>
                      </a:cubicBezTo>
                      <a:cubicBezTo>
                        <a:pt x="55662" y="177910"/>
                        <a:pt x="55662" y="177910"/>
                        <a:pt x="55662" y="177910"/>
                      </a:cubicBezTo>
                      <a:cubicBezTo>
                        <a:pt x="55671" y="177806"/>
                        <a:pt x="55671" y="177701"/>
                        <a:pt x="55690" y="177596"/>
                      </a:cubicBezTo>
                      <a:cubicBezTo>
                        <a:pt x="56052" y="174043"/>
                        <a:pt x="59957" y="148507"/>
                        <a:pt x="80693" y="140363"/>
                      </a:cubicBezTo>
                      <a:lnTo>
                        <a:pt x="122241" y="155708"/>
                      </a:lnTo>
                      <a:cubicBezTo>
                        <a:pt x="140596" y="162918"/>
                        <a:pt x="140596" y="162918"/>
                        <a:pt x="158960" y="155708"/>
                      </a:cubicBezTo>
                      <a:lnTo>
                        <a:pt x="189297" y="144944"/>
                      </a:lnTo>
                      <a:cubicBezTo>
                        <a:pt x="192946" y="146783"/>
                        <a:pt x="196441" y="148735"/>
                        <a:pt x="199956" y="150364"/>
                      </a:cubicBezTo>
                      <a:cubicBezTo>
                        <a:pt x="199718" y="147478"/>
                        <a:pt x="198089" y="144554"/>
                        <a:pt x="197222" y="142125"/>
                      </a:cubicBezTo>
                      <a:lnTo>
                        <a:pt x="200346" y="141011"/>
                      </a:lnTo>
                      <a:cubicBezTo>
                        <a:pt x="200423" y="141049"/>
                        <a:pt x="200508" y="141077"/>
                        <a:pt x="200585" y="141115"/>
                      </a:cubicBezTo>
                      <a:cubicBezTo>
                        <a:pt x="206919" y="147859"/>
                        <a:pt x="213053" y="159175"/>
                        <a:pt x="217920" y="177672"/>
                      </a:cubicBezTo>
                      <a:cubicBezTo>
                        <a:pt x="217930" y="177748"/>
                        <a:pt x="217939" y="177825"/>
                        <a:pt x="217939" y="177910"/>
                      </a:cubicBezTo>
                      <a:cubicBezTo>
                        <a:pt x="217949" y="177901"/>
                        <a:pt x="217968" y="177891"/>
                        <a:pt x="217977" y="177872"/>
                      </a:cubicBezTo>
                      <a:cubicBezTo>
                        <a:pt x="217977" y="177882"/>
                        <a:pt x="217987" y="177891"/>
                        <a:pt x="217987" y="177901"/>
                      </a:cubicBezTo>
                      <a:lnTo>
                        <a:pt x="218053" y="177815"/>
                      </a:lnTo>
                      <a:cubicBezTo>
                        <a:pt x="219339" y="176815"/>
                        <a:pt x="220654" y="176339"/>
                        <a:pt x="221902" y="176558"/>
                      </a:cubicBezTo>
                      <a:cubicBezTo>
                        <a:pt x="222225" y="176615"/>
                        <a:pt x="222540" y="176720"/>
                        <a:pt x="222825" y="176853"/>
                      </a:cubicBezTo>
                      <a:cubicBezTo>
                        <a:pt x="226874" y="178749"/>
                        <a:pt x="228607" y="188207"/>
                        <a:pt x="226674" y="198989"/>
                      </a:cubicBezTo>
                      <a:cubicBezTo>
                        <a:pt x="225216" y="207276"/>
                        <a:pt x="221978" y="214077"/>
                        <a:pt x="218539" y="216982"/>
                      </a:cubicBezTo>
                      <a:cubicBezTo>
                        <a:pt x="217149" y="218153"/>
                        <a:pt x="215758" y="218687"/>
                        <a:pt x="214415" y="218458"/>
                      </a:cubicBezTo>
                      <a:cubicBezTo>
                        <a:pt x="213662" y="218334"/>
                        <a:pt x="212958" y="217953"/>
                        <a:pt x="212348" y="217382"/>
                      </a:cubicBezTo>
                      <a:cubicBezTo>
                        <a:pt x="204842" y="240756"/>
                        <a:pt x="190526" y="264016"/>
                        <a:pt x="172457" y="278170"/>
                      </a:cubicBezTo>
                      <a:cubicBezTo>
                        <a:pt x="161675" y="286600"/>
                        <a:pt x="149578" y="291782"/>
                        <a:pt x="136777" y="291782"/>
                      </a:cubicBezTo>
                      <a:cubicBezTo>
                        <a:pt x="124261" y="291782"/>
                        <a:pt x="112393" y="286829"/>
                        <a:pt x="101801" y="278713"/>
                      </a:cubicBezTo>
                      <a:cubicBezTo>
                        <a:pt x="83408" y="264635"/>
                        <a:pt x="68816" y="241052"/>
                        <a:pt x="61205" y="217391"/>
                      </a:cubicBezTo>
                      <a:cubicBezTo>
                        <a:pt x="60596" y="217963"/>
                        <a:pt x="59900" y="218344"/>
                        <a:pt x="59148" y="218468"/>
                      </a:cubicBezTo>
                      <a:cubicBezTo>
                        <a:pt x="57595" y="218744"/>
                        <a:pt x="55947" y="217953"/>
                        <a:pt x="54366" y="216391"/>
                      </a:cubicBezTo>
                      <a:cubicBezTo>
                        <a:pt x="51185" y="213200"/>
                        <a:pt x="48261" y="206743"/>
                        <a:pt x="46880" y="198999"/>
                      </a:cubicBezTo>
                      <a:cubicBezTo>
                        <a:pt x="46794" y="198494"/>
                        <a:pt x="46746" y="198008"/>
                        <a:pt x="46680" y="197494"/>
                      </a:cubicBezTo>
                      <a:cubicBezTo>
                        <a:pt x="46794" y="192084"/>
                        <a:pt x="47013" y="186826"/>
                        <a:pt x="47384" y="18164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FA67FF12-1A00-4A8B-AB63-F0093AB137C7}"/>
                    </a:ext>
                  </a:extLst>
                </p:cNvPr>
                <p:cNvSpPr/>
                <p:nvPr/>
              </p:nvSpPr>
              <p:spPr>
                <a:xfrm>
                  <a:off x="4720085" y="3353714"/>
                  <a:ext cx="285750" cy="133350"/>
                </a:xfrm>
                <a:custGeom>
                  <a:avLst/>
                  <a:gdLst>
                    <a:gd name="connsiteX0" fmla="*/ 279263 w 285750"/>
                    <a:gd name="connsiteY0" fmla="*/ 73142 h 133350"/>
                    <a:gd name="connsiteX1" fmla="*/ 224580 w 285750"/>
                    <a:gd name="connsiteY1" fmla="*/ 11592 h 133350"/>
                    <a:gd name="connsiteX2" fmla="*/ 186871 w 285750"/>
                    <a:gd name="connsiteY2" fmla="*/ 7144 h 133350"/>
                    <a:gd name="connsiteX3" fmla="*/ 131912 w 285750"/>
                    <a:gd name="connsiteY3" fmla="*/ 29566 h 133350"/>
                    <a:gd name="connsiteX4" fmla="*/ 76953 w 285750"/>
                    <a:gd name="connsiteY4" fmla="*/ 7144 h 133350"/>
                    <a:gd name="connsiteX5" fmla="*/ 39262 w 285750"/>
                    <a:gd name="connsiteY5" fmla="*/ 11592 h 133350"/>
                    <a:gd name="connsiteX6" fmla="*/ 7144 w 285750"/>
                    <a:gd name="connsiteY6" fmla="*/ 29032 h 133350"/>
                    <a:gd name="connsiteX7" fmla="*/ 59541 w 285750"/>
                    <a:gd name="connsiteY7" fmla="*/ 108880 h 133350"/>
                    <a:gd name="connsiteX8" fmla="*/ 61446 w 285750"/>
                    <a:gd name="connsiteY8" fmla="*/ 126492 h 133350"/>
                    <a:gd name="connsiteX9" fmla="*/ 131902 w 285750"/>
                    <a:gd name="connsiteY9" fmla="*/ 130721 h 133350"/>
                    <a:gd name="connsiteX10" fmla="*/ 277016 w 285750"/>
                    <a:gd name="connsiteY10" fmla="*/ 96593 h 133350"/>
                    <a:gd name="connsiteX11" fmla="*/ 279263 w 285750"/>
                    <a:gd name="connsiteY11" fmla="*/ 7314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750" h="133350">
                      <a:moveTo>
                        <a:pt x="279263" y="73142"/>
                      </a:moveTo>
                      <a:cubicBezTo>
                        <a:pt x="262404" y="15164"/>
                        <a:pt x="231277" y="13164"/>
                        <a:pt x="224580" y="11592"/>
                      </a:cubicBezTo>
                      <a:cubicBezTo>
                        <a:pt x="211369" y="8496"/>
                        <a:pt x="195396" y="9811"/>
                        <a:pt x="186871" y="7144"/>
                      </a:cubicBezTo>
                      <a:cubicBezTo>
                        <a:pt x="185376" y="19650"/>
                        <a:pt x="161334" y="29566"/>
                        <a:pt x="131912" y="29566"/>
                      </a:cubicBezTo>
                      <a:cubicBezTo>
                        <a:pt x="102489" y="29566"/>
                        <a:pt x="78457" y="19641"/>
                        <a:pt x="76953" y="7144"/>
                      </a:cubicBezTo>
                      <a:cubicBezTo>
                        <a:pt x="68428" y="9811"/>
                        <a:pt x="52464" y="8496"/>
                        <a:pt x="39262" y="11592"/>
                      </a:cubicBezTo>
                      <a:cubicBezTo>
                        <a:pt x="35033" y="12583"/>
                        <a:pt x="21098" y="13773"/>
                        <a:pt x="7144" y="29032"/>
                      </a:cubicBezTo>
                      <a:cubicBezTo>
                        <a:pt x="24717" y="39481"/>
                        <a:pt x="45711" y="61274"/>
                        <a:pt x="59541" y="108880"/>
                      </a:cubicBezTo>
                      <a:cubicBezTo>
                        <a:pt x="61208" y="114633"/>
                        <a:pt x="61713" y="120586"/>
                        <a:pt x="61446" y="126492"/>
                      </a:cubicBezTo>
                      <a:cubicBezTo>
                        <a:pt x="84201" y="129492"/>
                        <a:pt x="109080" y="130740"/>
                        <a:pt x="131902" y="130721"/>
                      </a:cubicBezTo>
                      <a:cubicBezTo>
                        <a:pt x="190595" y="130750"/>
                        <a:pt x="263214" y="122701"/>
                        <a:pt x="277016" y="96593"/>
                      </a:cubicBezTo>
                      <a:cubicBezTo>
                        <a:pt x="280740" y="89583"/>
                        <a:pt x="281550" y="81020"/>
                        <a:pt x="279263" y="7314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29D9E30D-7928-4A0E-939C-F3C95AD0D400}"/>
                    </a:ext>
                  </a:extLst>
                </p:cNvPr>
                <p:cNvSpPr/>
                <p:nvPr/>
              </p:nvSpPr>
              <p:spPr>
                <a:xfrm>
                  <a:off x="4746498" y="3128283"/>
                  <a:ext cx="209550" cy="238125"/>
                </a:xfrm>
                <a:custGeom>
                  <a:avLst/>
                  <a:gdLst>
                    <a:gd name="connsiteX0" fmla="*/ 15240 w 209550"/>
                    <a:gd name="connsiteY0" fmla="*/ 56762 h 238125"/>
                    <a:gd name="connsiteX1" fmla="*/ 14783 w 209550"/>
                    <a:gd name="connsiteY1" fmla="*/ 63153 h 238125"/>
                    <a:gd name="connsiteX2" fmla="*/ 10401 w 209550"/>
                    <a:gd name="connsiteY2" fmla="*/ 68335 h 238125"/>
                    <a:gd name="connsiteX3" fmla="*/ 14049 w 209550"/>
                    <a:gd name="connsiteY3" fmla="*/ 73345 h 238125"/>
                    <a:gd name="connsiteX4" fmla="*/ 9811 w 209550"/>
                    <a:gd name="connsiteY4" fmla="*/ 132714 h 238125"/>
                    <a:gd name="connsiteX5" fmla="*/ 15659 w 209550"/>
                    <a:gd name="connsiteY5" fmla="*/ 150269 h 238125"/>
                    <a:gd name="connsiteX6" fmla="*/ 21507 w 209550"/>
                    <a:gd name="connsiteY6" fmla="*/ 132714 h 238125"/>
                    <a:gd name="connsiteX7" fmla="*/ 17278 w 209550"/>
                    <a:gd name="connsiteY7" fmla="*/ 73345 h 238125"/>
                    <a:gd name="connsiteX8" fmla="*/ 20936 w 209550"/>
                    <a:gd name="connsiteY8" fmla="*/ 68335 h 238125"/>
                    <a:gd name="connsiteX9" fmla="*/ 16554 w 209550"/>
                    <a:gd name="connsiteY9" fmla="*/ 63153 h 238125"/>
                    <a:gd name="connsiteX10" fmla="*/ 16126 w 209550"/>
                    <a:gd name="connsiteY10" fmla="*/ 57257 h 238125"/>
                    <a:gd name="connsiteX11" fmla="*/ 26260 w 209550"/>
                    <a:gd name="connsiteY11" fmla="*/ 63125 h 238125"/>
                    <a:gd name="connsiteX12" fmla="*/ 26670 w 209550"/>
                    <a:gd name="connsiteY12" fmla="*/ 63363 h 238125"/>
                    <a:gd name="connsiteX13" fmla="*/ 34719 w 209550"/>
                    <a:gd name="connsiteY13" fmla="*/ 68030 h 238125"/>
                    <a:gd name="connsiteX14" fmla="*/ 32528 w 209550"/>
                    <a:gd name="connsiteY14" fmla="*/ 96072 h 238125"/>
                    <a:gd name="connsiteX15" fmla="*/ 32804 w 209550"/>
                    <a:gd name="connsiteY15" fmla="*/ 96176 h 238125"/>
                    <a:gd name="connsiteX16" fmla="*/ 31461 w 209550"/>
                    <a:gd name="connsiteY16" fmla="*/ 107054 h 238125"/>
                    <a:gd name="connsiteX17" fmla="*/ 29289 w 209550"/>
                    <a:gd name="connsiteY17" fmla="*/ 124447 h 238125"/>
                    <a:gd name="connsiteX18" fmla="*/ 29413 w 209550"/>
                    <a:gd name="connsiteY18" fmla="*/ 124447 h 238125"/>
                    <a:gd name="connsiteX19" fmla="*/ 29413 w 209550"/>
                    <a:gd name="connsiteY19" fmla="*/ 124580 h 238125"/>
                    <a:gd name="connsiteX20" fmla="*/ 29146 w 209550"/>
                    <a:gd name="connsiteY20" fmla="*/ 124608 h 238125"/>
                    <a:gd name="connsiteX21" fmla="*/ 23860 w 209550"/>
                    <a:gd name="connsiteY21" fmla="*/ 149373 h 238125"/>
                    <a:gd name="connsiteX22" fmla="*/ 36128 w 209550"/>
                    <a:gd name="connsiteY22" fmla="*/ 170862 h 238125"/>
                    <a:gd name="connsiteX23" fmla="*/ 64341 w 209550"/>
                    <a:gd name="connsiteY23" fmla="*/ 215667 h 238125"/>
                    <a:gd name="connsiteX24" fmla="*/ 86973 w 209550"/>
                    <a:gd name="connsiteY24" fmla="*/ 230946 h 238125"/>
                    <a:gd name="connsiteX25" fmla="*/ 104384 w 209550"/>
                    <a:gd name="connsiteY25" fmla="*/ 234384 h 238125"/>
                    <a:gd name="connsiteX26" fmla="*/ 121787 w 209550"/>
                    <a:gd name="connsiteY26" fmla="*/ 230946 h 238125"/>
                    <a:gd name="connsiteX27" fmla="*/ 145151 w 209550"/>
                    <a:gd name="connsiteY27" fmla="*/ 214953 h 238125"/>
                    <a:gd name="connsiteX28" fmla="*/ 172679 w 209550"/>
                    <a:gd name="connsiteY28" fmla="*/ 170719 h 238125"/>
                    <a:gd name="connsiteX29" fmla="*/ 184280 w 209550"/>
                    <a:gd name="connsiteY29" fmla="*/ 149373 h 238125"/>
                    <a:gd name="connsiteX30" fmla="*/ 179708 w 209550"/>
                    <a:gd name="connsiteY30" fmla="*/ 124837 h 238125"/>
                    <a:gd name="connsiteX31" fmla="*/ 179975 w 209550"/>
                    <a:gd name="connsiteY31" fmla="*/ 115788 h 238125"/>
                    <a:gd name="connsiteX32" fmla="*/ 177556 w 209550"/>
                    <a:gd name="connsiteY32" fmla="*/ 94090 h 238125"/>
                    <a:gd name="connsiteX33" fmla="*/ 175231 w 209550"/>
                    <a:gd name="connsiteY33" fmla="*/ 70649 h 238125"/>
                    <a:gd name="connsiteX34" fmla="*/ 183823 w 209550"/>
                    <a:gd name="connsiteY34" fmla="*/ 65668 h 238125"/>
                    <a:gd name="connsiteX35" fmla="*/ 188214 w 209550"/>
                    <a:gd name="connsiteY35" fmla="*/ 63134 h 238125"/>
                    <a:gd name="connsiteX36" fmla="*/ 206483 w 209550"/>
                    <a:gd name="connsiteY36" fmla="*/ 52561 h 238125"/>
                    <a:gd name="connsiteX37" fmla="*/ 206483 w 209550"/>
                    <a:gd name="connsiteY37" fmla="*/ 48427 h 238125"/>
                    <a:gd name="connsiteX38" fmla="*/ 109309 w 209550"/>
                    <a:gd name="connsiteY38" fmla="*/ 7994 h 238125"/>
                    <a:gd name="connsiteX39" fmla="*/ 105175 w 209550"/>
                    <a:gd name="connsiteY39" fmla="*/ 7994 h 238125"/>
                    <a:gd name="connsiteX40" fmla="*/ 8001 w 209550"/>
                    <a:gd name="connsiteY40" fmla="*/ 48437 h 238125"/>
                    <a:gd name="connsiteX41" fmla="*/ 8001 w 209550"/>
                    <a:gd name="connsiteY41" fmla="*/ 52571 h 238125"/>
                    <a:gd name="connsiteX42" fmla="*/ 15240 w 209550"/>
                    <a:gd name="connsiteY42" fmla="*/ 56762 h 238125"/>
                    <a:gd name="connsiteX43" fmla="*/ 37319 w 209550"/>
                    <a:gd name="connsiteY43" fmla="*/ 138039 h 238125"/>
                    <a:gd name="connsiteX44" fmla="*/ 39367 w 209550"/>
                    <a:gd name="connsiteY44" fmla="*/ 134743 h 238125"/>
                    <a:gd name="connsiteX45" fmla="*/ 40567 w 209550"/>
                    <a:gd name="connsiteY45" fmla="*/ 134229 h 238125"/>
                    <a:gd name="connsiteX46" fmla="*/ 43529 w 209550"/>
                    <a:gd name="connsiteY46" fmla="*/ 135229 h 238125"/>
                    <a:gd name="connsiteX47" fmla="*/ 43567 w 209550"/>
                    <a:gd name="connsiteY47" fmla="*/ 135000 h 238125"/>
                    <a:gd name="connsiteX48" fmla="*/ 62313 w 209550"/>
                    <a:gd name="connsiteY48" fmla="*/ 107073 h 238125"/>
                    <a:gd name="connsiteX49" fmla="*/ 93478 w 209550"/>
                    <a:gd name="connsiteY49" fmla="*/ 118579 h 238125"/>
                    <a:gd name="connsiteX50" fmla="*/ 121015 w 209550"/>
                    <a:gd name="connsiteY50" fmla="*/ 118579 h 238125"/>
                    <a:gd name="connsiteX51" fmla="*/ 143780 w 209550"/>
                    <a:gd name="connsiteY51" fmla="*/ 110502 h 238125"/>
                    <a:gd name="connsiteX52" fmla="*/ 151762 w 209550"/>
                    <a:gd name="connsiteY52" fmla="*/ 114569 h 238125"/>
                    <a:gd name="connsiteX53" fmla="*/ 149714 w 209550"/>
                    <a:gd name="connsiteY53" fmla="*/ 108387 h 238125"/>
                    <a:gd name="connsiteX54" fmla="*/ 152057 w 209550"/>
                    <a:gd name="connsiteY54" fmla="*/ 107559 h 238125"/>
                    <a:gd name="connsiteX55" fmla="*/ 152248 w 209550"/>
                    <a:gd name="connsiteY55" fmla="*/ 107635 h 238125"/>
                    <a:gd name="connsiteX56" fmla="*/ 165249 w 209550"/>
                    <a:gd name="connsiteY56" fmla="*/ 135048 h 238125"/>
                    <a:gd name="connsiteX57" fmla="*/ 165259 w 209550"/>
                    <a:gd name="connsiteY57" fmla="*/ 135229 h 238125"/>
                    <a:gd name="connsiteX58" fmla="*/ 165287 w 209550"/>
                    <a:gd name="connsiteY58" fmla="*/ 135200 h 238125"/>
                    <a:gd name="connsiteX59" fmla="*/ 165297 w 209550"/>
                    <a:gd name="connsiteY59" fmla="*/ 135219 h 238125"/>
                    <a:gd name="connsiteX60" fmla="*/ 165354 w 209550"/>
                    <a:gd name="connsiteY60" fmla="*/ 135162 h 238125"/>
                    <a:gd name="connsiteX61" fmla="*/ 168240 w 209550"/>
                    <a:gd name="connsiteY61" fmla="*/ 134219 h 238125"/>
                    <a:gd name="connsiteX62" fmla="*/ 168935 w 209550"/>
                    <a:gd name="connsiteY62" fmla="*/ 134438 h 238125"/>
                    <a:gd name="connsiteX63" fmla="*/ 171821 w 209550"/>
                    <a:gd name="connsiteY63" fmla="*/ 151040 h 238125"/>
                    <a:gd name="connsiteX64" fmla="*/ 165716 w 209550"/>
                    <a:gd name="connsiteY64" fmla="*/ 164537 h 238125"/>
                    <a:gd name="connsiteX65" fmla="*/ 162630 w 209550"/>
                    <a:gd name="connsiteY65" fmla="*/ 165642 h 238125"/>
                    <a:gd name="connsiteX66" fmla="*/ 161087 w 209550"/>
                    <a:gd name="connsiteY66" fmla="*/ 164833 h 238125"/>
                    <a:gd name="connsiteX67" fmla="*/ 131169 w 209550"/>
                    <a:gd name="connsiteY67" fmla="*/ 210429 h 238125"/>
                    <a:gd name="connsiteX68" fmla="*/ 104394 w 209550"/>
                    <a:gd name="connsiteY68" fmla="*/ 220630 h 238125"/>
                    <a:gd name="connsiteX69" fmla="*/ 78162 w 209550"/>
                    <a:gd name="connsiteY69" fmla="*/ 210838 h 238125"/>
                    <a:gd name="connsiteX70" fmla="*/ 47720 w 209550"/>
                    <a:gd name="connsiteY70" fmla="*/ 164842 h 238125"/>
                    <a:gd name="connsiteX71" fmla="*/ 46177 w 209550"/>
                    <a:gd name="connsiteY71" fmla="*/ 165642 h 238125"/>
                    <a:gd name="connsiteX72" fmla="*/ 42586 w 209550"/>
                    <a:gd name="connsiteY72" fmla="*/ 164080 h 238125"/>
                    <a:gd name="connsiteX73" fmla="*/ 36966 w 209550"/>
                    <a:gd name="connsiteY73" fmla="*/ 151040 h 238125"/>
                    <a:gd name="connsiteX74" fmla="*/ 36824 w 209550"/>
                    <a:gd name="connsiteY74" fmla="*/ 149916 h 238125"/>
                    <a:gd name="connsiteX75" fmla="*/ 37319 w 209550"/>
                    <a:gd name="connsiteY75" fmla="*/ 13803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09550" h="238125">
                      <a:moveTo>
                        <a:pt x="15240" y="56762"/>
                      </a:moveTo>
                      <a:lnTo>
                        <a:pt x="14783" y="63153"/>
                      </a:lnTo>
                      <a:cubicBezTo>
                        <a:pt x="12297" y="63572"/>
                        <a:pt x="10401" y="65734"/>
                        <a:pt x="10401" y="68335"/>
                      </a:cubicBezTo>
                      <a:cubicBezTo>
                        <a:pt x="10401" y="70687"/>
                        <a:pt x="11935" y="72669"/>
                        <a:pt x="14049" y="73345"/>
                      </a:cubicBezTo>
                      <a:lnTo>
                        <a:pt x="9811" y="132714"/>
                      </a:lnTo>
                      <a:lnTo>
                        <a:pt x="15659" y="150269"/>
                      </a:lnTo>
                      <a:lnTo>
                        <a:pt x="21507" y="132714"/>
                      </a:lnTo>
                      <a:lnTo>
                        <a:pt x="17278" y="73345"/>
                      </a:lnTo>
                      <a:cubicBezTo>
                        <a:pt x="19402" y="72669"/>
                        <a:pt x="20936" y="70687"/>
                        <a:pt x="20936" y="68335"/>
                      </a:cubicBezTo>
                      <a:cubicBezTo>
                        <a:pt x="20936" y="65734"/>
                        <a:pt x="19040" y="63572"/>
                        <a:pt x="16554" y="63153"/>
                      </a:cubicBezTo>
                      <a:lnTo>
                        <a:pt x="16126" y="57257"/>
                      </a:lnTo>
                      <a:lnTo>
                        <a:pt x="26260" y="63125"/>
                      </a:lnTo>
                      <a:lnTo>
                        <a:pt x="26670" y="63363"/>
                      </a:lnTo>
                      <a:lnTo>
                        <a:pt x="34719" y="68030"/>
                      </a:lnTo>
                      <a:lnTo>
                        <a:pt x="32528" y="96072"/>
                      </a:lnTo>
                      <a:lnTo>
                        <a:pt x="32804" y="96176"/>
                      </a:lnTo>
                      <a:cubicBezTo>
                        <a:pt x="32214" y="99901"/>
                        <a:pt x="31756" y="103615"/>
                        <a:pt x="31461" y="107054"/>
                      </a:cubicBezTo>
                      <a:cubicBezTo>
                        <a:pt x="30099" y="112645"/>
                        <a:pt x="29289" y="118446"/>
                        <a:pt x="29289" y="124447"/>
                      </a:cubicBezTo>
                      <a:lnTo>
                        <a:pt x="29413" y="124447"/>
                      </a:lnTo>
                      <a:cubicBezTo>
                        <a:pt x="29413" y="124494"/>
                        <a:pt x="29413" y="124532"/>
                        <a:pt x="29413" y="124580"/>
                      </a:cubicBezTo>
                      <a:cubicBezTo>
                        <a:pt x="29327" y="124589"/>
                        <a:pt x="29232" y="124599"/>
                        <a:pt x="29146" y="124608"/>
                      </a:cubicBezTo>
                      <a:cubicBezTo>
                        <a:pt x="23955" y="125513"/>
                        <a:pt x="21593" y="136600"/>
                        <a:pt x="23860" y="149373"/>
                      </a:cubicBezTo>
                      <a:cubicBezTo>
                        <a:pt x="25975" y="161099"/>
                        <a:pt x="31251" y="170176"/>
                        <a:pt x="36128" y="170862"/>
                      </a:cubicBezTo>
                      <a:cubicBezTo>
                        <a:pt x="42339" y="187559"/>
                        <a:pt x="52187" y="203799"/>
                        <a:pt x="64341" y="215667"/>
                      </a:cubicBezTo>
                      <a:cubicBezTo>
                        <a:pt x="71218" y="222383"/>
                        <a:pt x="78829" y="227717"/>
                        <a:pt x="86973" y="230946"/>
                      </a:cubicBezTo>
                      <a:cubicBezTo>
                        <a:pt x="92564" y="233155"/>
                        <a:pt x="98384" y="234384"/>
                        <a:pt x="104384" y="234384"/>
                      </a:cubicBezTo>
                      <a:cubicBezTo>
                        <a:pt x="110366" y="234384"/>
                        <a:pt x="116205" y="233155"/>
                        <a:pt x="121787" y="230946"/>
                      </a:cubicBezTo>
                      <a:cubicBezTo>
                        <a:pt x="130207" y="227612"/>
                        <a:pt x="138084" y="222021"/>
                        <a:pt x="145151" y="214953"/>
                      </a:cubicBezTo>
                      <a:cubicBezTo>
                        <a:pt x="157010" y="203133"/>
                        <a:pt x="166583" y="187150"/>
                        <a:pt x="172679" y="170719"/>
                      </a:cubicBezTo>
                      <a:cubicBezTo>
                        <a:pt x="177356" y="169347"/>
                        <a:pt x="182280" y="160575"/>
                        <a:pt x="184280" y="149373"/>
                      </a:cubicBezTo>
                      <a:cubicBezTo>
                        <a:pt x="186442" y="137210"/>
                        <a:pt x="184394" y="126609"/>
                        <a:pt x="179708" y="124837"/>
                      </a:cubicBezTo>
                      <a:cubicBezTo>
                        <a:pt x="179870" y="121875"/>
                        <a:pt x="179984" y="118874"/>
                        <a:pt x="179975" y="115788"/>
                      </a:cubicBezTo>
                      <a:cubicBezTo>
                        <a:pt x="179965" y="108063"/>
                        <a:pt x="179099" y="100834"/>
                        <a:pt x="177556" y="94090"/>
                      </a:cubicBezTo>
                      <a:lnTo>
                        <a:pt x="175231" y="70649"/>
                      </a:lnTo>
                      <a:lnTo>
                        <a:pt x="183823" y="65668"/>
                      </a:lnTo>
                      <a:lnTo>
                        <a:pt x="188214" y="63134"/>
                      </a:lnTo>
                      <a:lnTo>
                        <a:pt x="206483" y="52561"/>
                      </a:lnTo>
                      <a:cubicBezTo>
                        <a:pt x="207626" y="51418"/>
                        <a:pt x="207626" y="49561"/>
                        <a:pt x="206483" y="48427"/>
                      </a:cubicBezTo>
                      <a:lnTo>
                        <a:pt x="109309" y="7994"/>
                      </a:lnTo>
                      <a:cubicBezTo>
                        <a:pt x="108166" y="6860"/>
                        <a:pt x="106318" y="6860"/>
                        <a:pt x="105175" y="7994"/>
                      </a:cubicBezTo>
                      <a:lnTo>
                        <a:pt x="8001" y="48437"/>
                      </a:lnTo>
                      <a:cubicBezTo>
                        <a:pt x="6858" y="49580"/>
                        <a:pt x="6858" y="51428"/>
                        <a:pt x="8001" y="52571"/>
                      </a:cubicBezTo>
                      <a:lnTo>
                        <a:pt x="15240" y="56762"/>
                      </a:lnTo>
                      <a:close/>
                      <a:moveTo>
                        <a:pt x="37319" y="138039"/>
                      </a:moveTo>
                      <a:cubicBezTo>
                        <a:pt x="37824" y="136543"/>
                        <a:pt x="38510" y="135372"/>
                        <a:pt x="39367" y="134743"/>
                      </a:cubicBezTo>
                      <a:cubicBezTo>
                        <a:pt x="39748" y="134486"/>
                        <a:pt x="40129" y="134305"/>
                        <a:pt x="40567" y="134229"/>
                      </a:cubicBezTo>
                      <a:cubicBezTo>
                        <a:pt x="41519" y="134057"/>
                        <a:pt x="42539" y="134429"/>
                        <a:pt x="43529" y="135229"/>
                      </a:cubicBezTo>
                      <a:cubicBezTo>
                        <a:pt x="43548" y="135153"/>
                        <a:pt x="43548" y="135067"/>
                        <a:pt x="43567" y="135000"/>
                      </a:cubicBezTo>
                      <a:cubicBezTo>
                        <a:pt x="43834" y="132333"/>
                        <a:pt x="46768" y="113188"/>
                        <a:pt x="62313" y="107073"/>
                      </a:cubicBezTo>
                      <a:lnTo>
                        <a:pt x="93478" y="118579"/>
                      </a:lnTo>
                      <a:cubicBezTo>
                        <a:pt x="107242" y="123989"/>
                        <a:pt x="107242" y="123989"/>
                        <a:pt x="121015" y="118579"/>
                      </a:cubicBezTo>
                      <a:lnTo>
                        <a:pt x="143780" y="110502"/>
                      </a:lnTo>
                      <a:cubicBezTo>
                        <a:pt x="146504" y="111883"/>
                        <a:pt x="149133" y="113350"/>
                        <a:pt x="151762" y="114569"/>
                      </a:cubicBezTo>
                      <a:cubicBezTo>
                        <a:pt x="151581" y="112407"/>
                        <a:pt x="150371" y="110216"/>
                        <a:pt x="149714" y="108387"/>
                      </a:cubicBezTo>
                      <a:lnTo>
                        <a:pt x="152057" y="107559"/>
                      </a:lnTo>
                      <a:cubicBezTo>
                        <a:pt x="152114" y="107587"/>
                        <a:pt x="152181" y="107606"/>
                        <a:pt x="152248" y="107635"/>
                      </a:cubicBezTo>
                      <a:cubicBezTo>
                        <a:pt x="157001" y="112693"/>
                        <a:pt x="161592" y="121179"/>
                        <a:pt x="165249" y="135048"/>
                      </a:cubicBezTo>
                      <a:cubicBezTo>
                        <a:pt x="165249" y="135105"/>
                        <a:pt x="165259" y="135162"/>
                        <a:pt x="165259" y="135229"/>
                      </a:cubicBezTo>
                      <a:cubicBezTo>
                        <a:pt x="165268" y="135229"/>
                        <a:pt x="165287" y="135219"/>
                        <a:pt x="165287" y="135200"/>
                      </a:cubicBezTo>
                      <a:cubicBezTo>
                        <a:pt x="165287" y="135200"/>
                        <a:pt x="165297" y="135210"/>
                        <a:pt x="165297" y="135219"/>
                      </a:cubicBezTo>
                      <a:lnTo>
                        <a:pt x="165354" y="135162"/>
                      </a:lnTo>
                      <a:cubicBezTo>
                        <a:pt x="166316" y="134400"/>
                        <a:pt x="167297" y="134057"/>
                        <a:pt x="168240" y="134219"/>
                      </a:cubicBezTo>
                      <a:cubicBezTo>
                        <a:pt x="168478" y="134267"/>
                        <a:pt x="168726" y="134343"/>
                        <a:pt x="168935" y="134438"/>
                      </a:cubicBezTo>
                      <a:cubicBezTo>
                        <a:pt x="171964" y="135857"/>
                        <a:pt x="173260" y="142944"/>
                        <a:pt x="171821" y="151040"/>
                      </a:cubicBezTo>
                      <a:cubicBezTo>
                        <a:pt x="170726" y="157251"/>
                        <a:pt x="168288" y="162356"/>
                        <a:pt x="165716" y="164537"/>
                      </a:cubicBezTo>
                      <a:cubicBezTo>
                        <a:pt x="164678" y="165404"/>
                        <a:pt x="163620" y="165804"/>
                        <a:pt x="162630" y="165642"/>
                      </a:cubicBezTo>
                      <a:cubicBezTo>
                        <a:pt x="162058" y="165547"/>
                        <a:pt x="161544" y="165261"/>
                        <a:pt x="161087" y="164833"/>
                      </a:cubicBezTo>
                      <a:cubicBezTo>
                        <a:pt x="155448" y="182368"/>
                        <a:pt x="144713" y="199818"/>
                        <a:pt x="131169" y="210429"/>
                      </a:cubicBezTo>
                      <a:cubicBezTo>
                        <a:pt x="123072" y="216744"/>
                        <a:pt x="113995" y="220630"/>
                        <a:pt x="104394" y="220630"/>
                      </a:cubicBezTo>
                      <a:cubicBezTo>
                        <a:pt x="95002" y="220630"/>
                        <a:pt x="86106" y="216906"/>
                        <a:pt x="78162" y="210838"/>
                      </a:cubicBezTo>
                      <a:cubicBezTo>
                        <a:pt x="64360" y="200275"/>
                        <a:pt x="53416" y="182587"/>
                        <a:pt x="47720" y="164842"/>
                      </a:cubicBezTo>
                      <a:cubicBezTo>
                        <a:pt x="47253" y="165271"/>
                        <a:pt x="46739" y="165556"/>
                        <a:pt x="46177" y="165642"/>
                      </a:cubicBezTo>
                      <a:cubicBezTo>
                        <a:pt x="45006" y="165852"/>
                        <a:pt x="43777" y="165261"/>
                        <a:pt x="42586" y="164080"/>
                      </a:cubicBezTo>
                      <a:cubicBezTo>
                        <a:pt x="40195" y="161689"/>
                        <a:pt x="38024" y="156841"/>
                        <a:pt x="36966" y="151040"/>
                      </a:cubicBezTo>
                      <a:cubicBezTo>
                        <a:pt x="36900" y="150659"/>
                        <a:pt x="36862" y="150297"/>
                        <a:pt x="36824" y="149916"/>
                      </a:cubicBezTo>
                      <a:cubicBezTo>
                        <a:pt x="36881" y="145878"/>
                        <a:pt x="37052" y="141934"/>
                        <a:pt x="37319" y="138039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002F4338-79D8-4549-AAD0-17434F4A6042}"/>
                    </a:ext>
                  </a:extLst>
                </p:cNvPr>
                <p:cNvSpPr/>
                <p:nvPr/>
              </p:nvSpPr>
              <p:spPr>
                <a:xfrm>
                  <a:off x="4136241" y="3353714"/>
                  <a:ext cx="285750" cy="133350"/>
                </a:xfrm>
                <a:custGeom>
                  <a:avLst/>
                  <a:gdLst>
                    <a:gd name="connsiteX0" fmla="*/ 228123 w 285750"/>
                    <a:gd name="connsiteY0" fmla="*/ 108861 h 133350"/>
                    <a:gd name="connsiteX1" fmla="*/ 280530 w 285750"/>
                    <a:gd name="connsiteY1" fmla="*/ 29032 h 133350"/>
                    <a:gd name="connsiteX2" fmla="*/ 248412 w 285750"/>
                    <a:gd name="connsiteY2" fmla="*/ 11592 h 133350"/>
                    <a:gd name="connsiteX3" fmla="*/ 210712 w 285750"/>
                    <a:gd name="connsiteY3" fmla="*/ 7144 h 133350"/>
                    <a:gd name="connsiteX4" fmla="*/ 155762 w 285750"/>
                    <a:gd name="connsiteY4" fmla="*/ 29566 h 133350"/>
                    <a:gd name="connsiteX5" fmla="*/ 100812 w 285750"/>
                    <a:gd name="connsiteY5" fmla="*/ 7144 h 133350"/>
                    <a:gd name="connsiteX6" fmla="*/ 63112 w 285750"/>
                    <a:gd name="connsiteY6" fmla="*/ 11592 h 133350"/>
                    <a:gd name="connsiteX7" fmla="*/ 8420 w 285750"/>
                    <a:gd name="connsiteY7" fmla="*/ 73142 h 133350"/>
                    <a:gd name="connsiteX8" fmla="*/ 10658 w 285750"/>
                    <a:gd name="connsiteY8" fmla="*/ 96593 h 133350"/>
                    <a:gd name="connsiteX9" fmla="*/ 155762 w 285750"/>
                    <a:gd name="connsiteY9" fmla="*/ 130721 h 133350"/>
                    <a:gd name="connsiteX10" fmla="*/ 226209 w 285750"/>
                    <a:gd name="connsiteY10" fmla="*/ 126492 h 133350"/>
                    <a:gd name="connsiteX11" fmla="*/ 228123 w 285750"/>
                    <a:gd name="connsiteY11" fmla="*/ 108861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750" h="133350">
                      <a:moveTo>
                        <a:pt x="228123" y="108861"/>
                      </a:moveTo>
                      <a:cubicBezTo>
                        <a:pt x="241963" y="61265"/>
                        <a:pt x="262956" y="39481"/>
                        <a:pt x="280530" y="29032"/>
                      </a:cubicBezTo>
                      <a:cubicBezTo>
                        <a:pt x="266585" y="13773"/>
                        <a:pt x="252650" y="12573"/>
                        <a:pt x="248412" y="11592"/>
                      </a:cubicBezTo>
                      <a:cubicBezTo>
                        <a:pt x="235210" y="8496"/>
                        <a:pt x="219227" y="9811"/>
                        <a:pt x="210712" y="7144"/>
                      </a:cubicBezTo>
                      <a:cubicBezTo>
                        <a:pt x="209216" y="19650"/>
                        <a:pt x="185185" y="29566"/>
                        <a:pt x="155762" y="29566"/>
                      </a:cubicBezTo>
                      <a:cubicBezTo>
                        <a:pt x="126339" y="29566"/>
                        <a:pt x="102298" y="19641"/>
                        <a:pt x="100812" y="7144"/>
                      </a:cubicBezTo>
                      <a:cubicBezTo>
                        <a:pt x="92287" y="9811"/>
                        <a:pt x="76314" y="8496"/>
                        <a:pt x="63112" y="11592"/>
                      </a:cubicBezTo>
                      <a:cubicBezTo>
                        <a:pt x="56416" y="13164"/>
                        <a:pt x="25269" y="15164"/>
                        <a:pt x="8420" y="73142"/>
                      </a:cubicBezTo>
                      <a:cubicBezTo>
                        <a:pt x="6134" y="81010"/>
                        <a:pt x="6943" y="89583"/>
                        <a:pt x="10658" y="96593"/>
                      </a:cubicBezTo>
                      <a:cubicBezTo>
                        <a:pt x="24460" y="122701"/>
                        <a:pt x="97069" y="130750"/>
                        <a:pt x="155762" y="130721"/>
                      </a:cubicBezTo>
                      <a:cubicBezTo>
                        <a:pt x="178574" y="130740"/>
                        <a:pt x="203463" y="129492"/>
                        <a:pt x="226209" y="126492"/>
                      </a:cubicBezTo>
                      <a:cubicBezTo>
                        <a:pt x="225952" y="120596"/>
                        <a:pt x="226447" y="114633"/>
                        <a:pt x="228123" y="108861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60346CD6-0219-4104-AA88-4B9C63816726}"/>
                    </a:ext>
                  </a:extLst>
                </p:cNvPr>
                <p:cNvSpPr/>
                <p:nvPr/>
              </p:nvSpPr>
              <p:spPr>
                <a:xfrm>
                  <a:off x="4186478" y="3128293"/>
                  <a:ext cx="209550" cy="238125"/>
                </a:xfrm>
                <a:custGeom>
                  <a:avLst/>
                  <a:gdLst>
                    <a:gd name="connsiteX0" fmla="*/ 15266 w 209550"/>
                    <a:gd name="connsiteY0" fmla="*/ 56752 h 238125"/>
                    <a:gd name="connsiteX1" fmla="*/ 14809 w 209550"/>
                    <a:gd name="connsiteY1" fmla="*/ 63153 h 238125"/>
                    <a:gd name="connsiteX2" fmla="*/ 10418 w 209550"/>
                    <a:gd name="connsiteY2" fmla="*/ 68335 h 238125"/>
                    <a:gd name="connsiteX3" fmla="*/ 14076 w 209550"/>
                    <a:gd name="connsiteY3" fmla="*/ 73345 h 238125"/>
                    <a:gd name="connsiteX4" fmla="*/ 9827 w 209550"/>
                    <a:gd name="connsiteY4" fmla="*/ 132714 h 238125"/>
                    <a:gd name="connsiteX5" fmla="*/ 15676 w 209550"/>
                    <a:gd name="connsiteY5" fmla="*/ 150269 h 238125"/>
                    <a:gd name="connsiteX6" fmla="*/ 21534 w 209550"/>
                    <a:gd name="connsiteY6" fmla="*/ 132714 h 238125"/>
                    <a:gd name="connsiteX7" fmla="*/ 17285 w 209550"/>
                    <a:gd name="connsiteY7" fmla="*/ 73345 h 238125"/>
                    <a:gd name="connsiteX8" fmla="*/ 20943 w 209550"/>
                    <a:gd name="connsiteY8" fmla="*/ 68335 h 238125"/>
                    <a:gd name="connsiteX9" fmla="*/ 16562 w 209550"/>
                    <a:gd name="connsiteY9" fmla="*/ 63153 h 238125"/>
                    <a:gd name="connsiteX10" fmla="*/ 16133 w 209550"/>
                    <a:gd name="connsiteY10" fmla="*/ 57257 h 238125"/>
                    <a:gd name="connsiteX11" fmla="*/ 26277 w 209550"/>
                    <a:gd name="connsiteY11" fmla="*/ 63125 h 238125"/>
                    <a:gd name="connsiteX12" fmla="*/ 26677 w 209550"/>
                    <a:gd name="connsiteY12" fmla="*/ 63363 h 238125"/>
                    <a:gd name="connsiteX13" fmla="*/ 34726 w 209550"/>
                    <a:gd name="connsiteY13" fmla="*/ 68030 h 238125"/>
                    <a:gd name="connsiteX14" fmla="*/ 32545 w 209550"/>
                    <a:gd name="connsiteY14" fmla="*/ 96072 h 238125"/>
                    <a:gd name="connsiteX15" fmla="*/ 32821 w 209550"/>
                    <a:gd name="connsiteY15" fmla="*/ 96176 h 238125"/>
                    <a:gd name="connsiteX16" fmla="*/ 31487 w 209550"/>
                    <a:gd name="connsiteY16" fmla="*/ 107054 h 238125"/>
                    <a:gd name="connsiteX17" fmla="*/ 29306 w 209550"/>
                    <a:gd name="connsiteY17" fmla="*/ 124447 h 238125"/>
                    <a:gd name="connsiteX18" fmla="*/ 29439 w 209550"/>
                    <a:gd name="connsiteY18" fmla="*/ 124447 h 238125"/>
                    <a:gd name="connsiteX19" fmla="*/ 29430 w 209550"/>
                    <a:gd name="connsiteY19" fmla="*/ 124580 h 238125"/>
                    <a:gd name="connsiteX20" fmla="*/ 29173 w 209550"/>
                    <a:gd name="connsiteY20" fmla="*/ 124608 h 238125"/>
                    <a:gd name="connsiteX21" fmla="*/ 23886 w 209550"/>
                    <a:gd name="connsiteY21" fmla="*/ 149373 h 238125"/>
                    <a:gd name="connsiteX22" fmla="*/ 36155 w 209550"/>
                    <a:gd name="connsiteY22" fmla="*/ 170862 h 238125"/>
                    <a:gd name="connsiteX23" fmla="*/ 64358 w 209550"/>
                    <a:gd name="connsiteY23" fmla="*/ 215667 h 238125"/>
                    <a:gd name="connsiteX24" fmla="*/ 86989 w 209550"/>
                    <a:gd name="connsiteY24" fmla="*/ 230946 h 238125"/>
                    <a:gd name="connsiteX25" fmla="*/ 104401 w 209550"/>
                    <a:gd name="connsiteY25" fmla="*/ 234384 h 238125"/>
                    <a:gd name="connsiteX26" fmla="*/ 121813 w 209550"/>
                    <a:gd name="connsiteY26" fmla="*/ 230946 h 238125"/>
                    <a:gd name="connsiteX27" fmla="*/ 145168 w 209550"/>
                    <a:gd name="connsiteY27" fmla="*/ 214953 h 238125"/>
                    <a:gd name="connsiteX28" fmla="*/ 172695 w 209550"/>
                    <a:gd name="connsiteY28" fmla="*/ 170719 h 238125"/>
                    <a:gd name="connsiteX29" fmla="*/ 184297 w 209550"/>
                    <a:gd name="connsiteY29" fmla="*/ 149373 h 238125"/>
                    <a:gd name="connsiteX30" fmla="*/ 179715 w 209550"/>
                    <a:gd name="connsiteY30" fmla="*/ 124837 h 238125"/>
                    <a:gd name="connsiteX31" fmla="*/ 179992 w 209550"/>
                    <a:gd name="connsiteY31" fmla="*/ 115788 h 238125"/>
                    <a:gd name="connsiteX32" fmla="*/ 177572 w 209550"/>
                    <a:gd name="connsiteY32" fmla="*/ 94090 h 238125"/>
                    <a:gd name="connsiteX33" fmla="*/ 175239 w 209550"/>
                    <a:gd name="connsiteY33" fmla="*/ 70649 h 238125"/>
                    <a:gd name="connsiteX34" fmla="*/ 183840 w 209550"/>
                    <a:gd name="connsiteY34" fmla="*/ 65668 h 238125"/>
                    <a:gd name="connsiteX35" fmla="*/ 188221 w 209550"/>
                    <a:gd name="connsiteY35" fmla="*/ 63134 h 238125"/>
                    <a:gd name="connsiteX36" fmla="*/ 206490 w 209550"/>
                    <a:gd name="connsiteY36" fmla="*/ 52561 h 238125"/>
                    <a:gd name="connsiteX37" fmla="*/ 206500 w 209550"/>
                    <a:gd name="connsiteY37" fmla="*/ 48427 h 238125"/>
                    <a:gd name="connsiteX38" fmla="*/ 109316 w 209550"/>
                    <a:gd name="connsiteY38" fmla="*/ 7994 h 238125"/>
                    <a:gd name="connsiteX39" fmla="*/ 105182 w 209550"/>
                    <a:gd name="connsiteY39" fmla="*/ 7994 h 238125"/>
                    <a:gd name="connsiteX40" fmla="*/ 8008 w 209550"/>
                    <a:gd name="connsiteY40" fmla="*/ 48427 h 238125"/>
                    <a:gd name="connsiteX41" fmla="*/ 8008 w 209550"/>
                    <a:gd name="connsiteY41" fmla="*/ 52561 h 238125"/>
                    <a:gd name="connsiteX42" fmla="*/ 15266 w 209550"/>
                    <a:gd name="connsiteY42" fmla="*/ 56752 h 238125"/>
                    <a:gd name="connsiteX43" fmla="*/ 37345 w 209550"/>
                    <a:gd name="connsiteY43" fmla="*/ 138029 h 238125"/>
                    <a:gd name="connsiteX44" fmla="*/ 39383 w 209550"/>
                    <a:gd name="connsiteY44" fmla="*/ 134734 h 238125"/>
                    <a:gd name="connsiteX45" fmla="*/ 40574 w 209550"/>
                    <a:gd name="connsiteY45" fmla="*/ 134219 h 238125"/>
                    <a:gd name="connsiteX46" fmla="*/ 43536 w 209550"/>
                    <a:gd name="connsiteY46" fmla="*/ 135219 h 238125"/>
                    <a:gd name="connsiteX47" fmla="*/ 43546 w 209550"/>
                    <a:gd name="connsiteY47" fmla="*/ 135219 h 238125"/>
                    <a:gd name="connsiteX48" fmla="*/ 43565 w 209550"/>
                    <a:gd name="connsiteY48" fmla="*/ 134991 h 238125"/>
                    <a:gd name="connsiteX49" fmla="*/ 62320 w 209550"/>
                    <a:gd name="connsiteY49" fmla="*/ 107063 h 238125"/>
                    <a:gd name="connsiteX50" fmla="*/ 93476 w 209550"/>
                    <a:gd name="connsiteY50" fmla="*/ 118570 h 238125"/>
                    <a:gd name="connsiteX51" fmla="*/ 121013 w 209550"/>
                    <a:gd name="connsiteY51" fmla="*/ 118570 h 238125"/>
                    <a:gd name="connsiteX52" fmla="*/ 143768 w 209550"/>
                    <a:gd name="connsiteY52" fmla="*/ 110492 h 238125"/>
                    <a:gd name="connsiteX53" fmla="*/ 151759 w 209550"/>
                    <a:gd name="connsiteY53" fmla="*/ 114560 h 238125"/>
                    <a:gd name="connsiteX54" fmla="*/ 149721 w 209550"/>
                    <a:gd name="connsiteY54" fmla="*/ 108378 h 238125"/>
                    <a:gd name="connsiteX55" fmla="*/ 152064 w 209550"/>
                    <a:gd name="connsiteY55" fmla="*/ 107549 h 238125"/>
                    <a:gd name="connsiteX56" fmla="*/ 152245 w 209550"/>
                    <a:gd name="connsiteY56" fmla="*/ 107625 h 238125"/>
                    <a:gd name="connsiteX57" fmla="*/ 165247 w 209550"/>
                    <a:gd name="connsiteY57" fmla="*/ 135038 h 238125"/>
                    <a:gd name="connsiteX58" fmla="*/ 165256 w 209550"/>
                    <a:gd name="connsiteY58" fmla="*/ 135219 h 238125"/>
                    <a:gd name="connsiteX59" fmla="*/ 165285 w 209550"/>
                    <a:gd name="connsiteY59" fmla="*/ 135191 h 238125"/>
                    <a:gd name="connsiteX60" fmla="*/ 165294 w 209550"/>
                    <a:gd name="connsiteY60" fmla="*/ 135210 h 238125"/>
                    <a:gd name="connsiteX61" fmla="*/ 165342 w 209550"/>
                    <a:gd name="connsiteY61" fmla="*/ 135153 h 238125"/>
                    <a:gd name="connsiteX62" fmla="*/ 168228 w 209550"/>
                    <a:gd name="connsiteY62" fmla="*/ 134210 h 238125"/>
                    <a:gd name="connsiteX63" fmla="*/ 168914 w 209550"/>
                    <a:gd name="connsiteY63" fmla="*/ 134429 h 238125"/>
                    <a:gd name="connsiteX64" fmla="*/ 171810 w 209550"/>
                    <a:gd name="connsiteY64" fmla="*/ 151031 h 238125"/>
                    <a:gd name="connsiteX65" fmla="*/ 165704 w 209550"/>
                    <a:gd name="connsiteY65" fmla="*/ 164528 h 238125"/>
                    <a:gd name="connsiteX66" fmla="*/ 162608 w 209550"/>
                    <a:gd name="connsiteY66" fmla="*/ 165633 h 238125"/>
                    <a:gd name="connsiteX67" fmla="*/ 161065 w 209550"/>
                    <a:gd name="connsiteY67" fmla="*/ 164823 h 238125"/>
                    <a:gd name="connsiteX68" fmla="*/ 131147 w 209550"/>
                    <a:gd name="connsiteY68" fmla="*/ 210419 h 238125"/>
                    <a:gd name="connsiteX69" fmla="*/ 104382 w 209550"/>
                    <a:gd name="connsiteY69" fmla="*/ 220620 h 238125"/>
                    <a:gd name="connsiteX70" fmla="*/ 78150 w 209550"/>
                    <a:gd name="connsiteY70" fmla="*/ 210829 h 238125"/>
                    <a:gd name="connsiteX71" fmla="*/ 47708 w 209550"/>
                    <a:gd name="connsiteY71" fmla="*/ 164833 h 238125"/>
                    <a:gd name="connsiteX72" fmla="*/ 46165 w 209550"/>
                    <a:gd name="connsiteY72" fmla="*/ 165633 h 238125"/>
                    <a:gd name="connsiteX73" fmla="*/ 42584 w 209550"/>
                    <a:gd name="connsiteY73" fmla="*/ 164071 h 238125"/>
                    <a:gd name="connsiteX74" fmla="*/ 36964 w 209550"/>
                    <a:gd name="connsiteY74" fmla="*/ 151031 h 238125"/>
                    <a:gd name="connsiteX75" fmla="*/ 36812 w 209550"/>
                    <a:gd name="connsiteY75" fmla="*/ 149907 h 238125"/>
                    <a:gd name="connsiteX76" fmla="*/ 37345 w 209550"/>
                    <a:gd name="connsiteY76" fmla="*/ 13802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209550" h="238125">
                      <a:moveTo>
                        <a:pt x="15266" y="56752"/>
                      </a:moveTo>
                      <a:lnTo>
                        <a:pt x="14809" y="63153"/>
                      </a:lnTo>
                      <a:cubicBezTo>
                        <a:pt x="12323" y="63572"/>
                        <a:pt x="10418" y="65734"/>
                        <a:pt x="10418" y="68335"/>
                      </a:cubicBezTo>
                      <a:cubicBezTo>
                        <a:pt x="10418" y="70687"/>
                        <a:pt x="11961" y="72669"/>
                        <a:pt x="14076" y="73345"/>
                      </a:cubicBezTo>
                      <a:lnTo>
                        <a:pt x="9827" y="132714"/>
                      </a:lnTo>
                      <a:lnTo>
                        <a:pt x="15676" y="150269"/>
                      </a:lnTo>
                      <a:lnTo>
                        <a:pt x="21534" y="132714"/>
                      </a:lnTo>
                      <a:lnTo>
                        <a:pt x="17285" y="73345"/>
                      </a:lnTo>
                      <a:cubicBezTo>
                        <a:pt x="19410" y="72669"/>
                        <a:pt x="20943" y="70687"/>
                        <a:pt x="20943" y="68335"/>
                      </a:cubicBezTo>
                      <a:cubicBezTo>
                        <a:pt x="20943" y="65734"/>
                        <a:pt x="19048" y="63572"/>
                        <a:pt x="16562" y="63153"/>
                      </a:cubicBezTo>
                      <a:lnTo>
                        <a:pt x="16133" y="57257"/>
                      </a:lnTo>
                      <a:lnTo>
                        <a:pt x="26277" y="63125"/>
                      </a:lnTo>
                      <a:lnTo>
                        <a:pt x="26677" y="63363"/>
                      </a:lnTo>
                      <a:lnTo>
                        <a:pt x="34726" y="68030"/>
                      </a:lnTo>
                      <a:lnTo>
                        <a:pt x="32545" y="96072"/>
                      </a:lnTo>
                      <a:lnTo>
                        <a:pt x="32821" y="96176"/>
                      </a:lnTo>
                      <a:cubicBezTo>
                        <a:pt x="32221" y="99901"/>
                        <a:pt x="31763" y="103615"/>
                        <a:pt x="31487" y="107054"/>
                      </a:cubicBezTo>
                      <a:cubicBezTo>
                        <a:pt x="30106" y="112645"/>
                        <a:pt x="29306" y="118446"/>
                        <a:pt x="29306" y="124447"/>
                      </a:cubicBezTo>
                      <a:lnTo>
                        <a:pt x="29439" y="124447"/>
                      </a:lnTo>
                      <a:cubicBezTo>
                        <a:pt x="29439" y="124494"/>
                        <a:pt x="29430" y="124532"/>
                        <a:pt x="29430" y="124580"/>
                      </a:cubicBezTo>
                      <a:cubicBezTo>
                        <a:pt x="29344" y="124589"/>
                        <a:pt x="29258" y="124599"/>
                        <a:pt x="29173" y="124608"/>
                      </a:cubicBezTo>
                      <a:cubicBezTo>
                        <a:pt x="23982" y="125513"/>
                        <a:pt x="21619" y="136600"/>
                        <a:pt x="23886" y="149373"/>
                      </a:cubicBezTo>
                      <a:cubicBezTo>
                        <a:pt x="25991" y="161099"/>
                        <a:pt x="31268" y="170176"/>
                        <a:pt x="36155" y="170862"/>
                      </a:cubicBezTo>
                      <a:cubicBezTo>
                        <a:pt x="42365" y="187559"/>
                        <a:pt x="52204" y="203799"/>
                        <a:pt x="64358" y="215667"/>
                      </a:cubicBezTo>
                      <a:cubicBezTo>
                        <a:pt x="71235" y="222383"/>
                        <a:pt x="78846" y="227717"/>
                        <a:pt x="86989" y="230946"/>
                      </a:cubicBezTo>
                      <a:cubicBezTo>
                        <a:pt x="92571" y="233155"/>
                        <a:pt x="98410" y="234384"/>
                        <a:pt x="104401" y="234384"/>
                      </a:cubicBezTo>
                      <a:cubicBezTo>
                        <a:pt x="110383" y="234384"/>
                        <a:pt x="116222" y="233155"/>
                        <a:pt x="121813" y="230946"/>
                      </a:cubicBezTo>
                      <a:cubicBezTo>
                        <a:pt x="130233" y="227612"/>
                        <a:pt x="138101" y="222021"/>
                        <a:pt x="145168" y="214953"/>
                      </a:cubicBezTo>
                      <a:cubicBezTo>
                        <a:pt x="157027" y="203133"/>
                        <a:pt x="166599" y="187150"/>
                        <a:pt x="172695" y="170719"/>
                      </a:cubicBezTo>
                      <a:cubicBezTo>
                        <a:pt x="177372" y="169347"/>
                        <a:pt x="182287" y="160575"/>
                        <a:pt x="184297" y="149373"/>
                      </a:cubicBezTo>
                      <a:cubicBezTo>
                        <a:pt x="186459" y="137210"/>
                        <a:pt x="184402" y="126609"/>
                        <a:pt x="179715" y="124837"/>
                      </a:cubicBezTo>
                      <a:cubicBezTo>
                        <a:pt x="179887" y="121875"/>
                        <a:pt x="180001" y="118874"/>
                        <a:pt x="179992" y="115788"/>
                      </a:cubicBezTo>
                      <a:cubicBezTo>
                        <a:pt x="179973" y="108064"/>
                        <a:pt x="179115" y="100834"/>
                        <a:pt x="177572" y="94090"/>
                      </a:cubicBezTo>
                      <a:lnTo>
                        <a:pt x="175239" y="70649"/>
                      </a:lnTo>
                      <a:lnTo>
                        <a:pt x="183840" y="65668"/>
                      </a:lnTo>
                      <a:lnTo>
                        <a:pt x="188221" y="63134"/>
                      </a:lnTo>
                      <a:lnTo>
                        <a:pt x="206490" y="52561"/>
                      </a:lnTo>
                      <a:cubicBezTo>
                        <a:pt x="207643" y="51418"/>
                        <a:pt x="207643" y="49561"/>
                        <a:pt x="206500" y="48427"/>
                      </a:cubicBezTo>
                      <a:lnTo>
                        <a:pt x="109316" y="7994"/>
                      </a:lnTo>
                      <a:cubicBezTo>
                        <a:pt x="108173" y="6860"/>
                        <a:pt x="106325" y="6860"/>
                        <a:pt x="105182" y="7994"/>
                      </a:cubicBezTo>
                      <a:lnTo>
                        <a:pt x="8008" y="48427"/>
                      </a:lnTo>
                      <a:cubicBezTo>
                        <a:pt x="6856" y="49570"/>
                        <a:pt x="6856" y="51418"/>
                        <a:pt x="8008" y="52561"/>
                      </a:cubicBezTo>
                      <a:lnTo>
                        <a:pt x="15266" y="56752"/>
                      </a:lnTo>
                      <a:close/>
                      <a:moveTo>
                        <a:pt x="37345" y="138029"/>
                      </a:moveTo>
                      <a:cubicBezTo>
                        <a:pt x="37850" y="136534"/>
                        <a:pt x="38536" y="135362"/>
                        <a:pt x="39383" y="134734"/>
                      </a:cubicBezTo>
                      <a:cubicBezTo>
                        <a:pt x="39764" y="134476"/>
                        <a:pt x="40155" y="134295"/>
                        <a:pt x="40574" y="134219"/>
                      </a:cubicBezTo>
                      <a:cubicBezTo>
                        <a:pt x="41536" y="134048"/>
                        <a:pt x="42555" y="134419"/>
                        <a:pt x="43536" y="135219"/>
                      </a:cubicBezTo>
                      <a:cubicBezTo>
                        <a:pt x="43546" y="135219"/>
                        <a:pt x="43546" y="135219"/>
                        <a:pt x="43546" y="135219"/>
                      </a:cubicBezTo>
                      <a:cubicBezTo>
                        <a:pt x="43546" y="135143"/>
                        <a:pt x="43546" y="135057"/>
                        <a:pt x="43565" y="134991"/>
                      </a:cubicBezTo>
                      <a:cubicBezTo>
                        <a:pt x="43832" y="132324"/>
                        <a:pt x="46765" y="113178"/>
                        <a:pt x="62320" y="107063"/>
                      </a:cubicBezTo>
                      <a:lnTo>
                        <a:pt x="93476" y="118570"/>
                      </a:lnTo>
                      <a:cubicBezTo>
                        <a:pt x="107240" y="123980"/>
                        <a:pt x="107240" y="123980"/>
                        <a:pt x="121013" y="118570"/>
                      </a:cubicBezTo>
                      <a:lnTo>
                        <a:pt x="143768" y="110492"/>
                      </a:lnTo>
                      <a:cubicBezTo>
                        <a:pt x="146502" y="111874"/>
                        <a:pt x="149131" y="113340"/>
                        <a:pt x="151759" y="114560"/>
                      </a:cubicBezTo>
                      <a:cubicBezTo>
                        <a:pt x="151578" y="112397"/>
                        <a:pt x="150369" y="110207"/>
                        <a:pt x="149721" y="108378"/>
                      </a:cubicBezTo>
                      <a:lnTo>
                        <a:pt x="152064" y="107549"/>
                      </a:lnTo>
                      <a:cubicBezTo>
                        <a:pt x="152112" y="107578"/>
                        <a:pt x="152188" y="107597"/>
                        <a:pt x="152245" y="107625"/>
                      </a:cubicBezTo>
                      <a:cubicBezTo>
                        <a:pt x="156998" y="112683"/>
                        <a:pt x="161589" y="121170"/>
                        <a:pt x="165247" y="135038"/>
                      </a:cubicBezTo>
                      <a:cubicBezTo>
                        <a:pt x="165256" y="135095"/>
                        <a:pt x="165256" y="135153"/>
                        <a:pt x="165256" y="135219"/>
                      </a:cubicBezTo>
                      <a:cubicBezTo>
                        <a:pt x="165266" y="135219"/>
                        <a:pt x="165275" y="135210"/>
                        <a:pt x="165285" y="135191"/>
                      </a:cubicBezTo>
                      <a:cubicBezTo>
                        <a:pt x="165285" y="135191"/>
                        <a:pt x="165294" y="135200"/>
                        <a:pt x="165294" y="135210"/>
                      </a:cubicBezTo>
                      <a:lnTo>
                        <a:pt x="165342" y="135153"/>
                      </a:lnTo>
                      <a:cubicBezTo>
                        <a:pt x="166304" y="134391"/>
                        <a:pt x="167295" y="134048"/>
                        <a:pt x="168228" y="134210"/>
                      </a:cubicBezTo>
                      <a:cubicBezTo>
                        <a:pt x="168466" y="134257"/>
                        <a:pt x="168704" y="134333"/>
                        <a:pt x="168914" y="134429"/>
                      </a:cubicBezTo>
                      <a:cubicBezTo>
                        <a:pt x="171943" y="135848"/>
                        <a:pt x="173257" y="142935"/>
                        <a:pt x="171810" y="151031"/>
                      </a:cubicBezTo>
                      <a:cubicBezTo>
                        <a:pt x="170705" y="157241"/>
                        <a:pt x="168276" y="162346"/>
                        <a:pt x="165704" y="164528"/>
                      </a:cubicBezTo>
                      <a:cubicBezTo>
                        <a:pt x="164666" y="165394"/>
                        <a:pt x="163609" y="165795"/>
                        <a:pt x="162608" y="165633"/>
                      </a:cubicBezTo>
                      <a:cubicBezTo>
                        <a:pt x="162046" y="165537"/>
                        <a:pt x="161523" y="165252"/>
                        <a:pt x="161065" y="164823"/>
                      </a:cubicBezTo>
                      <a:cubicBezTo>
                        <a:pt x="155436" y="182359"/>
                        <a:pt x="144692" y="199808"/>
                        <a:pt x="131147" y="210419"/>
                      </a:cubicBezTo>
                      <a:cubicBezTo>
                        <a:pt x="123061" y="216734"/>
                        <a:pt x="113983" y="220620"/>
                        <a:pt x="104382" y="220620"/>
                      </a:cubicBezTo>
                      <a:cubicBezTo>
                        <a:pt x="94990" y="220620"/>
                        <a:pt x="86104" y="216896"/>
                        <a:pt x="78150" y="210829"/>
                      </a:cubicBezTo>
                      <a:cubicBezTo>
                        <a:pt x="64358" y="200266"/>
                        <a:pt x="53414" y="182578"/>
                        <a:pt x="47708" y="164833"/>
                      </a:cubicBezTo>
                      <a:cubicBezTo>
                        <a:pt x="47251" y="165261"/>
                        <a:pt x="46727" y="165547"/>
                        <a:pt x="46165" y="165633"/>
                      </a:cubicBezTo>
                      <a:cubicBezTo>
                        <a:pt x="45003" y="165842"/>
                        <a:pt x="43765" y="165252"/>
                        <a:pt x="42584" y="164071"/>
                      </a:cubicBezTo>
                      <a:cubicBezTo>
                        <a:pt x="40203" y="161680"/>
                        <a:pt x="38002" y="156832"/>
                        <a:pt x="36964" y="151031"/>
                      </a:cubicBezTo>
                      <a:cubicBezTo>
                        <a:pt x="36897" y="150650"/>
                        <a:pt x="36859" y="150288"/>
                        <a:pt x="36812" y="149907"/>
                      </a:cubicBezTo>
                      <a:cubicBezTo>
                        <a:pt x="36897" y="145868"/>
                        <a:pt x="37069" y="141925"/>
                        <a:pt x="37345" y="138029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A2682466-9C54-45BE-A0C9-F8CC0D5F36E1}"/>
                    </a:ext>
                  </a:extLst>
                </p:cNvPr>
                <p:cNvSpPr/>
                <p:nvPr/>
              </p:nvSpPr>
              <p:spPr>
                <a:xfrm>
                  <a:off x="4366701" y="3370697"/>
                  <a:ext cx="409575" cy="171450"/>
                </a:xfrm>
                <a:custGeom>
                  <a:avLst/>
                  <a:gdLst>
                    <a:gd name="connsiteX0" fmla="*/ 398780 w 409575"/>
                    <a:gd name="connsiteY0" fmla="*/ 126406 h 171450"/>
                    <a:gd name="connsiteX1" fmla="*/ 401761 w 409575"/>
                    <a:gd name="connsiteY1" fmla="*/ 95136 h 171450"/>
                    <a:gd name="connsiteX2" fmla="*/ 328838 w 409575"/>
                    <a:gd name="connsiteY2" fmla="*/ 13078 h 171450"/>
                    <a:gd name="connsiteX3" fmla="*/ 278574 w 409575"/>
                    <a:gd name="connsiteY3" fmla="*/ 7144 h 171450"/>
                    <a:gd name="connsiteX4" fmla="*/ 205308 w 409575"/>
                    <a:gd name="connsiteY4" fmla="*/ 37043 h 171450"/>
                    <a:gd name="connsiteX5" fmla="*/ 132042 w 409575"/>
                    <a:gd name="connsiteY5" fmla="*/ 7144 h 171450"/>
                    <a:gd name="connsiteX6" fmla="*/ 81769 w 409575"/>
                    <a:gd name="connsiteY6" fmla="*/ 13078 h 171450"/>
                    <a:gd name="connsiteX7" fmla="*/ 8845 w 409575"/>
                    <a:gd name="connsiteY7" fmla="*/ 95136 h 171450"/>
                    <a:gd name="connsiteX8" fmla="*/ 11836 w 409575"/>
                    <a:gd name="connsiteY8" fmla="*/ 126406 h 171450"/>
                    <a:gd name="connsiteX9" fmla="*/ 205060 w 409575"/>
                    <a:gd name="connsiteY9" fmla="*/ 171907 h 171450"/>
                    <a:gd name="connsiteX10" fmla="*/ 205308 w 409575"/>
                    <a:gd name="connsiteY10" fmla="*/ 171907 h 171450"/>
                    <a:gd name="connsiteX11" fmla="*/ 205556 w 409575"/>
                    <a:gd name="connsiteY11" fmla="*/ 171907 h 171450"/>
                    <a:gd name="connsiteX12" fmla="*/ 398780 w 409575"/>
                    <a:gd name="connsiteY12" fmla="*/ 1264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9575" h="171450">
                      <a:moveTo>
                        <a:pt x="398780" y="126406"/>
                      </a:moveTo>
                      <a:cubicBezTo>
                        <a:pt x="403742" y="117053"/>
                        <a:pt x="404819" y="105623"/>
                        <a:pt x="401761" y="95136"/>
                      </a:cubicBezTo>
                      <a:cubicBezTo>
                        <a:pt x="379292" y="17821"/>
                        <a:pt x="337772" y="15154"/>
                        <a:pt x="328838" y="13078"/>
                      </a:cubicBezTo>
                      <a:cubicBezTo>
                        <a:pt x="311236" y="8934"/>
                        <a:pt x="289928" y="10697"/>
                        <a:pt x="278574" y="7144"/>
                      </a:cubicBezTo>
                      <a:cubicBezTo>
                        <a:pt x="276574" y="23813"/>
                        <a:pt x="244532" y="37043"/>
                        <a:pt x="205308" y="37043"/>
                      </a:cubicBezTo>
                      <a:cubicBezTo>
                        <a:pt x="166075" y="37043"/>
                        <a:pt x="134032" y="23803"/>
                        <a:pt x="132042" y="7144"/>
                      </a:cubicBezTo>
                      <a:cubicBezTo>
                        <a:pt x="120688" y="10716"/>
                        <a:pt x="99381" y="8934"/>
                        <a:pt x="81769" y="13078"/>
                      </a:cubicBezTo>
                      <a:cubicBezTo>
                        <a:pt x="72834" y="15154"/>
                        <a:pt x="31315" y="17821"/>
                        <a:pt x="8845" y="95136"/>
                      </a:cubicBezTo>
                      <a:cubicBezTo>
                        <a:pt x="5797" y="105632"/>
                        <a:pt x="6874" y="117053"/>
                        <a:pt x="11836" y="126406"/>
                      </a:cubicBezTo>
                      <a:cubicBezTo>
                        <a:pt x="30219" y="161182"/>
                        <a:pt x="126841" y="171907"/>
                        <a:pt x="205060" y="171907"/>
                      </a:cubicBezTo>
                      <a:cubicBezTo>
                        <a:pt x="205146" y="171907"/>
                        <a:pt x="205222" y="171907"/>
                        <a:pt x="205308" y="171907"/>
                      </a:cubicBezTo>
                      <a:cubicBezTo>
                        <a:pt x="205384" y="171907"/>
                        <a:pt x="205470" y="171907"/>
                        <a:pt x="205556" y="171907"/>
                      </a:cubicBezTo>
                      <a:cubicBezTo>
                        <a:pt x="283756" y="171917"/>
                        <a:pt x="380397" y="161192"/>
                        <a:pt x="398780" y="12640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4" name="Group 763">
                <a:extLst>
                  <a:ext uri="{FF2B5EF4-FFF2-40B4-BE49-F238E27FC236}">
                    <a16:creationId xmlns:a16="http://schemas.microsoft.com/office/drawing/2014/main" id="{826FA81B-BE35-483F-837D-FB2A262773B3}"/>
                  </a:ext>
                </a:extLst>
              </p:cNvPr>
              <p:cNvGrpSpPr/>
              <p:nvPr/>
            </p:nvGrpSpPr>
            <p:grpSpPr>
              <a:xfrm>
                <a:off x="6986461" y="4887419"/>
                <a:ext cx="156635" cy="177058"/>
                <a:chOff x="4145756" y="2826543"/>
                <a:chExt cx="849306" cy="960044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F1E457D1-C3CB-4BE3-9B95-4109490E4739}"/>
                    </a:ext>
                  </a:extLst>
                </p:cNvPr>
                <p:cNvSpPr/>
                <p:nvPr/>
              </p:nvSpPr>
              <p:spPr>
                <a:xfrm>
                  <a:off x="4145756" y="3399805"/>
                  <a:ext cx="142875" cy="142875"/>
                </a:xfrm>
                <a:custGeom>
                  <a:avLst/>
                  <a:gdLst>
                    <a:gd name="connsiteX0" fmla="*/ 71914 w 142875"/>
                    <a:gd name="connsiteY0" fmla="*/ 136741 h 142875"/>
                    <a:gd name="connsiteX1" fmla="*/ 136703 w 142875"/>
                    <a:gd name="connsiteY1" fmla="*/ 71952 h 142875"/>
                    <a:gd name="connsiteX2" fmla="*/ 71914 w 142875"/>
                    <a:gd name="connsiteY2" fmla="*/ 7144 h 142875"/>
                    <a:gd name="connsiteX3" fmla="*/ 7144 w 142875"/>
                    <a:gd name="connsiteY3" fmla="*/ 71952 h 142875"/>
                    <a:gd name="connsiteX4" fmla="*/ 71914 w 142875"/>
                    <a:gd name="connsiteY4" fmla="*/ 136741 h 142875"/>
                    <a:gd name="connsiteX5" fmla="*/ 71914 w 142875"/>
                    <a:gd name="connsiteY5" fmla="*/ 1367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875" h="142875">
                      <a:moveTo>
                        <a:pt x="71914" y="136741"/>
                      </a:moveTo>
                      <a:cubicBezTo>
                        <a:pt x="107566" y="136665"/>
                        <a:pt x="136531" y="107690"/>
                        <a:pt x="136703" y="71952"/>
                      </a:cubicBezTo>
                      <a:cubicBezTo>
                        <a:pt x="136522" y="36185"/>
                        <a:pt x="107556" y="7220"/>
                        <a:pt x="71914" y="7144"/>
                      </a:cubicBezTo>
                      <a:cubicBezTo>
                        <a:pt x="36071" y="7220"/>
                        <a:pt x="7096" y="36185"/>
                        <a:pt x="7144" y="71952"/>
                      </a:cubicBezTo>
                      <a:cubicBezTo>
                        <a:pt x="7087" y="107690"/>
                        <a:pt x="36071" y="136665"/>
                        <a:pt x="71914" y="136741"/>
                      </a:cubicBezTo>
                      <a:lnTo>
                        <a:pt x="71914" y="136741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8" name="Freeform: Shape 797">
                  <a:extLst>
                    <a:ext uri="{FF2B5EF4-FFF2-40B4-BE49-F238E27FC236}">
                      <a16:creationId xmlns:a16="http://schemas.microsoft.com/office/drawing/2014/main" id="{B7D26061-1F54-4B09-9081-ACB614120B9F}"/>
                    </a:ext>
                  </a:extLst>
                </p:cNvPr>
                <p:cNvSpPr/>
                <p:nvPr/>
              </p:nvSpPr>
              <p:spPr>
                <a:xfrm>
                  <a:off x="4152769" y="2858755"/>
                  <a:ext cx="314325" cy="314325"/>
                </a:xfrm>
                <a:custGeom>
                  <a:avLst/>
                  <a:gdLst>
                    <a:gd name="connsiteX0" fmla="*/ 307702 w 314325"/>
                    <a:gd name="connsiteY0" fmla="*/ 167537 h 314325"/>
                    <a:gd name="connsiteX1" fmla="*/ 156617 w 314325"/>
                    <a:gd name="connsiteY1" fmla="*/ 200875 h 314325"/>
                    <a:gd name="connsiteX2" fmla="*/ 129861 w 314325"/>
                    <a:gd name="connsiteY2" fmla="*/ 48484 h 314325"/>
                    <a:gd name="connsiteX3" fmla="*/ 177324 w 314325"/>
                    <a:gd name="connsiteY3" fmla="*/ 7936 h 314325"/>
                    <a:gd name="connsiteX4" fmla="*/ 33259 w 314325"/>
                    <a:gd name="connsiteY4" fmla="*/ 75640 h 314325"/>
                    <a:gd name="connsiteX5" fmla="*/ 75693 w 314325"/>
                    <a:gd name="connsiteY5" fmla="*/ 289914 h 314325"/>
                    <a:gd name="connsiteX6" fmla="*/ 289967 w 314325"/>
                    <a:gd name="connsiteY6" fmla="*/ 247471 h 314325"/>
                    <a:gd name="connsiteX7" fmla="*/ 315684 w 314325"/>
                    <a:gd name="connsiteY7" fmla="*/ 153373 h 314325"/>
                    <a:gd name="connsiteX8" fmla="*/ 307702 w 314325"/>
                    <a:gd name="connsiteY8" fmla="*/ 167537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314325">
                      <a:moveTo>
                        <a:pt x="307702" y="167537"/>
                      </a:moveTo>
                      <a:cubicBezTo>
                        <a:pt x="273374" y="218820"/>
                        <a:pt x="205709" y="233745"/>
                        <a:pt x="156617" y="200875"/>
                      </a:cubicBezTo>
                      <a:cubicBezTo>
                        <a:pt x="107506" y="168004"/>
                        <a:pt x="95524" y="99767"/>
                        <a:pt x="129861" y="48484"/>
                      </a:cubicBezTo>
                      <a:cubicBezTo>
                        <a:pt x="142167" y="30063"/>
                        <a:pt x="158836" y="16442"/>
                        <a:pt x="177324" y="7936"/>
                      </a:cubicBezTo>
                      <a:cubicBezTo>
                        <a:pt x="122327" y="2345"/>
                        <a:pt x="66148" y="26491"/>
                        <a:pt x="33259" y="75640"/>
                      </a:cubicBezTo>
                      <a:cubicBezTo>
                        <a:pt x="-14185" y="146515"/>
                        <a:pt x="4807" y="242461"/>
                        <a:pt x="75693" y="289914"/>
                      </a:cubicBezTo>
                      <a:cubicBezTo>
                        <a:pt x="146578" y="337358"/>
                        <a:pt x="242523" y="318365"/>
                        <a:pt x="289967" y="247471"/>
                      </a:cubicBezTo>
                      <a:cubicBezTo>
                        <a:pt x="309293" y="218601"/>
                        <a:pt x="317428" y="185587"/>
                        <a:pt x="315684" y="153373"/>
                      </a:cubicBezTo>
                      <a:cubicBezTo>
                        <a:pt x="313351" y="158203"/>
                        <a:pt x="310770" y="162946"/>
                        <a:pt x="307702" y="16753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9CE1E55B-590C-477C-AC8F-43FF5FF866FC}"/>
                    </a:ext>
                  </a:extLst>
                </p:cNvPr>
                <p:cNvSpPr/>
                <p:nvPr/>
              </p:nvSpPr>
              <p:spPr>
                <a:xfrm>
                  <a:off x="4522194" y="2826543"/>
                  <a:ext cx="409575" cy="590550"/>
                </a:xfrm>
                <a:custGeom>
                  <a:avLst/>
                  <a:gdLst>
                    <a:gd name="connsiteX0" fmla="*/ 410051 w 409575"/>
                    <a:gd name="connsiteY0" fmla="*/ 103032 h 590550"/>
                    <a:gd name="connsiteX1" fmla="*/ 273101 w 409575"/>
                    <a:gd name="connsiteY1" fmla="*/ 103032 h 590550"/>
                    <a:gd name="connsiteX2" fmla="*/ 273101 w 409575"/>
                    <a:gd name="connsiteY2" fmla="*/ 7144 h 590550"/>
                    <a:gd name="connsiteX3" fmla="*/ 117196 w 409575"/>
                    <a:gd name="connsiteY3" fmla="*/ 7144 h 590550"/>
                    <a:gd name="connsiteX4" fmla="*/ 117196 w 409575"/>
                    <a:gd name="connsiteY4" fmla="*/ 239487 h 590550"/>
                    <a:gd name="connsiteX5" fmla="*/ 7144 w 409575"/>
                    <a:gd name="connsiteY5" fmla="*/ 239487 h 590550"/>
                    <a:gd name="connsiteX6" fmla="*/ 7144 w 409575"/>
                    <a:gd name="connsiteY6" fmla="*/ 536134 h 590550"/>
                    <a:gd name="connsiteX7" fmla="*/ 137912 w 409575"/>
                    <a:gd name="connsiteY7" fmla="*/ 536134 h 590550"/>
                    <a:gd name="connsiteX8" fmla="*/ 193881 w 409575"/>
                    <a:gd name="connsiteY8" fmla="*/ 587816 h 590550"/>
                    <a:gd name="connsiteX9" fmla="*/ 194253 w 409575"/>
                    <a:gd name="connsiteY9" fmla="*/ 587816 h 590550"/>
                    <a:gd name="connsiteX10" fmla="*/ 194253 w 409575"/>
                    <a:gd name="connsiteY10" fmla="*/ 590541 h 590550"/>
                    <a:gd name="connsiteX11" fmla="*/ 410375 w 409575"/>
                    <a:gd name="connsiteY11" fmla="*/ 590541 h 590550"/>
                    <a:gd name="connsiteX12" fmla="*/ 410051 w 409575"/>
                    <a:gd name="connsiteY12" fmla="*/ 103032 h 590550"/>
                    <a:gd name="connsiteX13" fmla="*/ 123911 w 409575"/>
                    <a:gd name="connsiteY13" fmla="*/ 465534 h 590550"/>
                    <a:gd name="connsiteX14" fmla="*/ 72371 w 409575"/>
                    <a:gd name="connsiteY14" fmla="*/ 465534 h 590550"/>
                    <a:gd name="connsiteX15" fmla="*/ 72371 w 409575"/>
                    <a:gd name="connsiteY15" fmla="*/ 413966 h 590550"/>
                    <a:gd name="connsiteX16" fmla="*/ 123911 w 409575"/>
                    <a:gd name="connsiteY16" fmla="*/ 413966 h 590550"/>
                    <a:gd name="connsiteX17" fmla="*/ 123911 w 409575"/>
                    <a:gd name="connsiteY17" fmla="*/ 465534 h 590550"/>
                    <a:gd name="connsiteX18" fmla="*/ 123911 w 409575"/>
                    <a:gd name="connsiteY18" fmla="*/ 361302 h 590550"/>
                    <a:gd name="connsiteX19" fmla="*/ 72371 w 409575"/>
                    <a:gd name="connsiteY19" fmla="*/ 361302 h 590550"/>
                    <a:gd name="connsiteX20" fmla="*/ 72371 w 409575"/>
                    <a:gd name="connsiteY20" fmla="*/ 309753 h 590550"/>
                    <a:gd name="connsiteX21" fmla="*/ 123911 w 409575"/>
                    <a:gd name="connsiteY21" fmla="*/ 309753 h 590550"/>
                    <a:gd name="connsiteX22" fmla="*/ 123911 w 409575"/>
                    <a:gd name="connsiteY22" fmla="*/ 361302 h 590550"/>
                    <a:gd name="connsiteX23" fmla="*/ 243869 w 409575"/>
                    <a:gd name="connsiteY23" fmla="*/ 465534 h 590550"/>
                    <a:gd name="connsiteX24" fmla="*/ 192329 w 409575"/>
                    <a:gd name="connsiteY24" fmla="*/ 465534 h 590550"/>
                    <a:gd name="connsiteX25" fmla="*/ 192329 w 409575"/>
                    <a:gd name="connsiteY25" fmla="*/ 413966 h 590550"/>
                    <a:gd name="connsiteX26" fmla="*/ 243869 w 409575"/>
                    <a:gd name="connsiteY26" fmla="*/ 413966 h 590550"/>
                    <a:gd name="connsiteX27" fmla="*/ 243869 w 409575"/>
                    <a:gd name="connsiteY27" fmla="*/ 465534 h 590550"/>
                    <a:gd name="connsiteX28" fmla="*/ 243869 w 409575"/>
                    <a:gd name="connsiteY28" fmla="*/ 361302 h 590550"/>
                    <a:gd name="connsiteX29" fmla="*/ 192329 w 409575"/>
                    <a:gd name="connsiteY29" fmla="*/ 361302 h 590550"/>
                    <a:gd name="connsiteX30" fmla="*/ 192329 w 409575"/>
                    <a:gd name="connsiteY30" fmla="*/ 309753 h 590550"/>
                    <a:gd name="connsiteX31" fmla="*/ 243869 w 409575"/>
                    <a:gd name="connsiteY31" fmla="*/ 309753 h 590550"/>
                    <a:gd name="connsiteX32" fmla="*/ 243869 w 409575"/>
                    <a:gd name="connsiteY32" fmla="*/ 361302 h 590550"/>
                    <a:gd name="connsiteX33" fmla="*/ 353339 w 409575"/>
                    <a:gd name="connsiteY33" fmla="*/ 361293 h 590550"/>
                    <a:gd name="connsiteX34" fmla="*/ 301790 w 409575"/>
                    <a:gd name="connsiteY34" fmla="*/ 361293 h 590550"/>
                    <a:gd name="connsiteX35" fmla="*/ 301790 w 409575"/>
                    <a:gd name="connsiteY35" fmla="*/ 309753 h 590550"/>
                    <a:gd name="connsiteX36" fmla="*/ 353339 w 409575"/>
                    <a:gd name="connsiteY36" fmla="*/ 309753 h 590550"/>
                    <a:gd name="connsiteX37" fmla="*/ 353339 w 409575"/>
                    <a:gd name="connsiteY37" fmla="*/ 361293 h 590550"/>
                    <a:gd name="connsiteX38" fmla="*/ 353339 w 409575"/>
                    <a:gd name="connsiteY38" fmla="*/ 254070 h 590550"/>
                    <a:gd name="connsiteX39" fmla="*/ 301790 w 409575"/>
                    <a:gd name="connsiteY39" fmla="*/ 254070 h 590550"/>
                    <a:gd name="connsiteX40" fmla="*/ 301790 w 409575"/>
                    <a:gd name="connsiteY40" fmla="*/ 202521 h 590550"/>
                    <a:gd name="connsiteX41" fmla="*/ 353339 w 409575"/>
                    <a:gd name="connsiteY41" fmla="*/ 202521 h 590550"/>
                    <a:gd name="connsiteX42" fmla="*/ 353339 w 409575"/>
                    <a:gd name="connsiteY42" fmla="*/ 254070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409575" h="590550">
                      <a:moveTo>
                        <a:pt x="410051" y="103032"/>
                      </a:moveTo>
                      <a:lnTo>
                        <a:pt x="273101" y="103032"/>
                      </a:lnTo>
                      <a:lnTo>
                        <a:pt x="273101" y="7144"/>
                      </a:lnTo>
                      <a:lnTo>
                        <a:pt x="117196" y="7144"/>
                      </a:lnTo>
                      <a:lnTo>
                        <a:pt x="117196" y="239487"/>
                      </a:lnTo>
                      <a:lnTo>
                        <a:pt x="7144" y="239487"/>
                      </a:lnTo>
                      <a:lnTo>
                        <a:pt x="7144" y="536134"/>
                      </a:lnTo>
                      <a:lnTo>
                        <a:pt x="137912" y="536134"/>
                      </a:lnTo>
                      <a:cubicBezTo>
                        <a:pt x="172688" y="536038"/>
                        <a:pt x="193262" y="558051"/>
                        <a:pt x="193881" y="587816"/>
                      </a:cubicBezTo>
                      <a:lnTo>
                        <a:pt x="194253" y="587816"/>
                      </a:lnTo>
                      <a:lnTo>
                        <a:pt x="194253" y="590541"/>
                      </a:lnTo>
                      <a:lnTo>
                        <a:pt x="410375" y="590541"/>
                      </a:lnTo>
                      <a:lnTo>
                        <a:pt x="410051" y="103032"/>
                      </a:lnTo>
                      <a:close/>
                      <a:moveTo>
                        <a:pt x="123911" y="465534"/>
                      </a:moveTo>
                      <a:lnTo>
                        <a:pt x="72371" y="465534"/>
                      </a:lnTo>
                      <a:lnTo>
                        <a:pt x="72371" y="413966"/>
                      </a:lnTo>
                      <a:lnTo>
                        <a:pt x="123911" y="413966"/>
                      </a:lnTo>
                      <a:lnTo>
                        <a:pt x="123911" y="465534"/>
                      </a:lnTo>
                      <a:close/>
                      <a:moveTo>
                        <a:pt x="123911" y="361302"/>
                      </a:moveTo>
                      <a:lnTo>
                        <a:pt x="72371" y="361302"/>
                      </a:lnTo>
                      <a:lnTo>
                        <a:pt x="72371" y="309753"/>
                      </a:lnTo>
                      <a:lnTo>
                        <a:pt x="123911" y="309753"/>
                      </a:lnTo>
                      <a:lnTo>
                        <a:pt x="123911" y="361302"/>
                      </a:lnTo>
                      <a:close/>
                      <a:moveTo>
                        <a:pt x="243869" y="465534"/>
                      </a:moveTo>
                      <a:lnTo>
                        <a:pt x="192329" y="465534"/>
                      </a:lnTo>
                      <a:lnTo>
                        <a:pt x="192329" y="413966"/>
                      </a:lnTo>
                      <a:lnTo>
                        <a:pt x="243869" y="413966"/>
                      </a:lnTo>
                      <a:lnTo>
                        <a:pt x="243869" y="465534"/>
                      </a:lnTo>
                      <a:close/>
                      <a:moveTo>
                        <a:pt x="243869" y="361302"/>
                      </a:moveTo>
                      <a:lnTo>
                        <a:pt x="192329" y="361302"/>
                      </a:lnTo>
                      <a:lnTo>
                        <a:pt x="192329" y="309753"/>
                      </a:lnTo>
                      <a:lnTo>
                        <a:pt x="243869" y="309753"/>
                      </a:lnTo>
                      <a:lnTo>
                        <a:pt x="243869" y="361302"/>
                      </a:lnTo>
                      <a:close/>
                      <a:moveTo>
                        <a:pt x="353339" y="361293"/>
                      </a:moveTo>
                      <a:lnTo>
                        <a:pt x="301790" y="361293"/>
                      </a:lnTo>
                      <a:lnTo>
                        <a:pt x="301790" y="309753"/>
                      </a:lnTo>
                      <a:lnTo>
                        <a:pt x="353339" y="309753"/>
                      </a:lnTo>
                      <a:lnTo>
                        <a:pt x="353339" y="361293"/>
                      </a:lnTo>
                      <a:close/>
                      <a:moveTo>
                        <a:pt x="353339" y="254070"/>
                      </a:moveTo>
                      <a:lnTo>
                        <a:pt x="301790" y="254070"/>
                      </a:lnTo>
                      <a:lnTo>
                        <a:pt x="301790" y="202521"/>
                      </a:lnTo>
                      <a:lnTo>
                        <a:pt x="353339" y="202521"/>
                      </a:lnTo>
                      <a:lnTo>
                        <a:pt x="353339" y="25407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BC861F2E-A7A5-43D8-BB27-461C5617E105}"/>
                    </a:ext>
                  </a:extLst>
                </p:cNvPr>
                <p:cNvSpPr/>
                <p:nvPr/>
              </p:nvSpPr>
              <p:spPr>
                <a:xfrm>
                  <a:off x="4694301" y="3556977"/>
                  <a:ext cx="238125" cy="228600"/>
                </a:xfrm>
                <a:custGeom>
                  <a:avLst/>
                  <a:gdLst>
                    <a:gd name="connsiteX0" fmla="*/ 7144 w 238125"/>
                    <a:gd name="connsiteY0" fmla="*/ 44987 h 228600"/>
                    <a:gd name="connsiteX1" fmla="*/ 42653 w 238125"/>
                    <a:gd name="connsiteY1" fmla="*/ 78724 h 228600"/>
                    <a:gd name="connsiteX2" fmla="*/ 161582 w 238125"/>
                    <a:gd name="connsiteY2" fmla="*/ 78724 h 228600"/>
                    <a:gd name="connsiteX3" fmla="*/ 161582 w 238125"/>
                    <a:gd name="connsiteY3" fmla="*/ 229210 h 228600"/>
                    <a:gd name="connsiteX4" fmla="*/ 237944 w 238125"/>
                    <a:gd name="connsiteY4" fmla="*/ 229210 h 228600"/>
                    <a:gd name="connsiteX5" fmla="*/ 237944 w 238125"/>
                    <a:gd name="connsiteY5" fmla="*/ 7144 h 228600"/>
                    <a:gd name="connsiteX6" fmla="*/ 7144 w 238125"/>
                    <a:gd name="connsiteY6" fmla="*/ 7144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228600">
                      <a:moveTo>
                        <a:pt x="7144" y="44987"/>
                      </a:moveTo>
                      <a:lnTo>
                        <a:pt x="42653" y="78724"/>
                      </a:lnTo>
                      <a:lnTo>
                        <a:pt x="161582" y="78724"/>
                      </a:lnTo>
                      <a:lnTo>
                        <a:pt x="161582" y="229210"/>
                      </a:lnTo>
                      <a:lnTo>
                        <a:pt x="237944" y="229210"/>
                      </a:lnTo>
                      <a:lnTo>
                        <a:pt x="237944" y="7144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E48022F7-00FF-4641-8DC9-258B1468B83D}"/>
                    </a:ext>
                  </a:extLst>
                </p:cNvPr>
                <p:cNvSpPr/>
                <p:nvPr/>
              </p:nvSpPr>
              <p:spPr>
                <a:xfrm>
                  <a:off x="4166387" y="3396062"/>
                  <a:ext cx="828675" cy="390525"/>
                </a:xfrm>
                <a:custGeom>
                  <a:avLst/>
                  <a:gdLst>
                    <a:gd name="connsiteX0" fmla="*/ 786317 w 828675"/>
                    <a:gd name="connsiteY0" fmla="*/ 65028 h 390525"/>
                    <a:gd name="connsiteX1" fmla="*/ 516398 w 828675"/>
                    <a:gd name="connsiteY1" fmla="*/ 65075 h 390525"/>
                    <a:gd name="connsiteX2" fmla="*/ 516398 w 828675"/>
                    <a:gd name="connsiteY2" fmla="*/ 60313 h 390525"/>
                    <a:gd name="connsiteX3" fmla="*/ 460286 w 828675"/>
                    <a:gd name="connsiteY3" fmla="*/ 7144 h 390525"/>
                    <a:gd name="connsiteX4" fmla="*/ 172879 w 828675"/>
                    <a:gd name="connsiteY4" fmla="*/ 7144 h 390525"/>
                    <a:gd name="connsiteX5" fmla="*/ 172860 w 828675"/>
                    <a:gd name="connsiteY5" fmla="*/ 7544 h 390525"/>
                    <a:gd name="connsiteX6" fmla="*/ 137312 w 828675"/>
                    <a:gd name="connsiteY6" fmla="*/ 44254 h 390525"/>
                    <a:gd name="connsiteX7" fmla="*/ 137312 w 828675"/>
                    <a:gd name="connsiteY7" fmla="*/ 92745 h 390525"/>
                    <a:gd name="connsiteX8" fmla="*/ 137312 w 828675"/>
                    <a:gd name="connsiteY8" fmla="*/ 168059 h 390525"/>
                    <a:gd name="connsiteX9" fmla="*/ 83763 w 828675"/>
                    <a:gd name="connsiteY9" fmla="*/ 168059 h 390525"/>
                    <a:gd name="connsiteX10" fmla="*/ 7144 w 828675"/>
                    <a:gd name="connsiteY10" fmla="*/ 168021 h 390525"/>
                    <a:gd name="connsiteX11" fmla="*/ 7877 w 828675"/>
                    <a:gd name="connsiteY11" fmla="*/ 390125 h 390525"/>
                    <a:gd name="connsiteX12" fmla="*/ 83791 w 828675"/>
                    <a:gd name="connsiteY12" fmla="*/ 390125 h 390525"/>
                    <a:gd name="connsiteX13" fmla="*/ 83791 w 828675"/>
                    <a:gd name="connsiteY13" fmla="*/ 239640 h 390525"/>
                    <a:gd name="connsiteX14" fmla="*/ 137331 w 828675"/>
                    <a:gd name="connsiteY14" fmla="*/ 239640 h 390525"/>
                    <a:gd name="connsiteX15" fmla="*/ 137331 w 828675"/>
                    <a:gd name="connsiteY15" fmla="*/ 269967 h 390525"/>
                    <a:gd name="connsiteX16" fmla="*/ 137331 w 828675"/>
                    <a:gd name="connsiteY16" fmla="*/ 318459 h 390525"/>
                    <a:gd name="connsiteX17" fmla="*/ 174193 w 828675"/>
                    <a:gd name="connsiteY17" fmla="*/ 355331 h 390525"/>
                    <a:gd name="connsiteX18" fmla="*/ 211055 w 828675"/>
                    <a:gd name="connsiteY18" fmla="*/ 318459 h 390525"/>
                    <a:gd name="connsiteX19" fmla="*/ 211055 w 828675"/>
                    <a:gd name="connsiteY19" fmla="*/ 269967 h 390525"/>
                    <a:gd name="connsiteX20" fmla="*/ 211055 w 828675"/>
                    <a:gd name="connsiteY20" fmla="*/ 239640 h 390525"/>
                    <a:gd name="connsiteX21" fmla="*/ 443884 w 828675"/>
                    <a:gd name="connsiteY21" fmla="*/ 239640 h 390525"/>
                    <a:gd name="connsiteX22" fmla="*/ 457019 w 828675"/>
                    <a:gd name="connsiteY22" fmla="*/ 258699 h 390525"/>
                    <a:gd name="connsiteX23" fmla="*/ 456648 w 828675"/>
                    <a:gd name="connsiteY23" fmla="*/ 259099 h 390525"/>
                    <a:gd name="connsiteX24" fmla="*/ 589007 w 828675"/>
                    <a:gd name="connsiteY24" fmla="*/ 380391 h 390525"/>
                    <a:gd name="connsiteX25" fmla="*/ 641090 w 828675"/>
                    <a:gd name="connsiteY25" fmla="*/ 378210 h 390525"/>
                    <a:gd name="connsiteX26" fmla="*/ 638899 w 828675"/>
                    <a:gd name="connsiteY26" fmla="*/ 326117 h 390525"/>
                    <a:gd name="connsiteX27" fmla="*/ 572110 w 828675"/>
                    <a:gd name="connsiteY27" fmla="*/ 264919 h 390525"/>
                    <a:gd name="connsiteX28" fmla="*/ 571748 w 828675"/>
                    <a:gd name="connsiteY28" fmla="*/ 264900 h 390525"/>
                    <a:gd name="connsiteX29" fmla="*/ 516722 w 828675"/>
                    <a:gd name="connsiteY29" fmla="*/ 214246 h 390525"/>
                    <a:gd name="connsiteX30" fmla="*/ 516436 w 828675"/>
                    <a:gd name="connsiteY30" fmla="*/ 138808 h 390525"/>
                    <a:gd name="connsiteX31" fmla="*/ 516436 w 828675"/>
                    <a:gd name="connsiteY31" fmla="*/ 138789 h 390525"/>
                    <a:gd name="connsiteX32" fmla="*/ 786260 w 828675"/>
                    <a:gd name="connsiteY32" fmla="*/ 138732 h 390525"/>
                    <a:gd name="connsiteX33" fmla="*/ 823179 w 828675"/>
                    <a:gd name="connsiteY33" fmla="*/ 101956 h 390525"/>
                    <a:gd name="connsiteX34" fmla="*/ 786317 w 828675"/>
                    <a:gd name="connsiteY34" fmla="*/ 65028 h 390525"/>
                    <a:gd name="connsiteX35" fmla="*/ 442236 w 828675"/>
                    <a:gd name="connsiteY35" fmla="*/ 168059 h 390525"/>
                    <a:gd name="connsiteX36" fmla="*/ 211045 w 828675"/>
                    <a:gd name="connsiteY36" fmla="*/ 168059 h 390525"/>
                    <a:gd name="connsiteX37" fmla="*/ 211045 w 828675"/>
                    <a:gd name="connsiteY37" fmla="*/ 139999 h 390525"/>
                    <a:gd name="connsiteX38" fmla="*/ 442236 w 828675"/>
                    <a:gd name="connsiteY38" fmla="*/ 139999 h 390525"/>
                    <a:gd name="connsiteX39" fmla="*/ 442236 w 828675"/>
                    <a:gd name="connsiteY39" fmla="*/ 168059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828675" h="390525">
                      <a:moveTo>
                        <a:pt x="786317" y="65028"/>
                      </a:moveTo>
                      <a:lnTo>
                        <a:pt x="516398" y="65075"/>
                      </a:lnTo>
                      <a:lnTo>
                        <a:pt x="516398" y="60313"/>
                      </a:lnTo>
                      <a:cubicBezTo>
                        <a:pt x="516455" y="29756"/>
                        <a:pt x="495672" y="7039"/>
                        <a:pt x="460286" y="7144"/>
                      </a:cubicBezTo>
                      <a:lnTo>
                        <a:pt x="172879" y="7144"/>
                      </a:lnTo>
                      <a:lnTo>
                        <a:pt x="172860" y="7544"/>
                      </a:lnTo>
                      <a:cubicBezTo>
                        <a:pt x="153105" y="8230"/>
                        <a:pt x="137312" y="24365"/>
                        <a:pt x="137312" y="44254"/>
                      </a:cubicBezTo>
                      <a:lnTo>
                        <a:pt x="137312" y="92745"/>
                      </a:lnTo>
                      <a:lnTo>
                        <a:pt x="137312" y="168059"/>
                      </a:lnTo>
                      <a:lnTo>
                        <a:pt x="83763" y="168059"/>
                      </a:lnTo>
                      <a:lnTo>
                        <a:pt x="7144" y="168021"/>
                      </a:lnTo>
                      <a:lnTo>
                        <a:pt x="7877" y="390125"/>
                      </a:lnTo>
                      <a:lnTo>
                        <a:pt x="83791" y="390125"/>
                      </a:lnTo>
                      <a:lnTo>
                        <a:pt x="83791" y="239640"/>
                      </a:lnTo>
                      <a:lnTo>
                        <a:pt x="137331" y="239640"/>
                      </a:lnTo>
                      <a:lnTo>
                        <a:pt x="137331" y="269967"/>
                      </a:lnTo>
                      <a:lnTo>
                        <a:pt x="137331" y="318459"/>
                      </a:lnTo>
                      <a:cubicBezTo>
                        <a:pt x="137331" y="338814"/>
                        <a:pt x="153810" y="355331"/>
                        <a:pt x="174193" y="355331"/>
                      </a:cubicBezTo>
                      <a:cubicBezTo>
                        <a:pt x="194577" y="355331"/>
                        <a:pt x="211055" y="338814"/>
                        <a:pt x="211055" y="318459"/>
                      </a:cubicBezTo>
                      <a:lnTo>
                        <a:pt x="211055" y="269967"/>
                      </a:lnTo>
                      <a:lnTo>
                        <a:pt x="211055" y="239640"/>
                      </a:lnTo>
                      <a:lnTo>
                        <a:pt x="443884" y="239640"/>
                      </a:lnTo>
                      <a:cubicBezTo>
                        <a:pt x="446170" y="247307"/>
                        <a:pt x="450771" y="253985"/>
                        <a:pt x="457019" y="258699"/>
                      </a:cubicBezTo>
                      <a:lnTo>
                        <a:pt x="456648" y="259099"/>
                      </a:lnTo>
                      <a:lnTo>
                        <a:pt x="589007" y="380391"/>
                      </a:lnTo>
                      <a:cubicBezTo>
                        <a:pt x="603990" y="394154"/>
                        <a:pt x="627307" y="393202"/>
                        <a:pt x="641090" y="378210"/>
                      </a:cubicBezTo>
                      <a:cubicBezTo>
                        <a:pt x="654891" y="363198"/>
                        <a:pt x="653872" y="339909"/>
                        <a:pt x="638899" y="326117"/>
                      </a:cubicBezTo>
                      <a:lnTo>
                        <a:pt x="572110" y="264919"/>
                      </a:lnTo>
                      <a:lnTo>
                        <a:pt x="571748" y="264900"/>
                      </a:lnTo>
                      <a:lnTo>
                        <a:pt x="516722" y="214246"/>
                      </a:lnTo>
                      <a:lnTo>
                        <a:pt x="516436" y="138808"/>
                      </a:lnTo>
                      <a:lnTo>
                        <a:pt x="516436" y="138789"/>
                      </a:lnTo>
                      <a:lnTo>
                        <a:pt x="786260" y="138732"/>
                      </a:lnTo>
                      <a:cubicBezTo>
                        <a:pt x="806606" y="138770"/>
                        <a:pt x="823122" y="122301"/>
                        <a:pt x="823179" y="101956"/>
                      </a:cubicBezTo>
                      <a:cubicBezTo>
                        <a:pt x="823160" y="81553"/>
                        <a:pt x="806653" y="65075"/>
                        <a:pt x="786317" y="65028"/>
                      </a:cubicBezTo>
                      <a:close/>
                      <a:moveTo>
                        <a:pt x="442236" y="168059"/>
                      </a:moveTo>
                      <a:lnTo>
                        <a:pt x="211045" y="168059"/>
                      </a:lnTo>
                      <a:lnTo>
                        <a:pt x="211045" y="139999"/>
                      </a:lnTo>
                      <a:lnTo>
                        <a:pt x="442236" y="139999"/>
                      </a:lnTo>
                      <a:lnTo>
                        <a:pt x="442236" y="168059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65" name="Graphic 42">
                <a:extLst>
                  <a:ext uri="{FF2B5EF4-FFF2-40B4-BE49-F238E27FC236}">
                    <a16:creationId xmlns:a16="http://schemas.microsoft.com/office/drawing/2014/main" id="{64C379E3-F584-4AF6-935C-1BCD2198D26A}"/>
                  </a:ext>
                </a:extLst>
              </p:cNvPr>
              <p:cNvSpPr/>
              <p:nvPr/>
            </p:nvSpPr>
            <p:spPr>
              <a:xfrm>
                <a:off x="6968401" y="4212558"/>
                <a:ext cx="171846" cy="173636"/>
              </a:xfrm>
              <a:custGeom>
                <a:avLst/>
                <a:gdLst>
                  <a:gd name="connsiteX0" fmla="*/ 27736 w 914400"/>
                  <a:gd name="connsiteY0" fmla="*/ 557802 h 923925"/>
                  <a:gd name="connsiteX1" fmla="*/ 81267 w 914400"/>
                  <a:gd name="connsiteY1" fmla="*/ 575233 h 923925"/>
                  <a:gd name="connsiteX2" fmla="*/ 81267 w 914400"/>
                  <a:gd name="connsiteY2" fmla="*/ 737634 h 923925"/>
                  <a:gd name="connsiteX3" fmla="*/ 143275 w 914400"/>
                  <a:gd name="connsiteY3" fmla="*/ 799642 h 923925"/>
                  <a:gd name="connsiteX4" fmla="*/ 276625 w 914400"/>
                  <a:gd name="connsiteY4" fmla="*/ 799642 h 923925"/>
                  <a:gd name="connsiteX5" fmla="*/ 304342 w 914400"/>
                  <a:gd name="connsiteY5" fmla="*/ 896797 h 923925"/>
                  <a:gd name="connsiteX6" fmla="*/ 346919 w 914400"/>
                  <a:gd name="connsiteY6" fmla="*/ 920514 h 923925"/>
                  <a:gd name="connsiteX7" fmla="*/ 704107 w 914400"/>
                  <a:gd name="connsiteY7" fmla="*/ 818597 h 923925"/>
                  <a:gd name="connsiteX8" fmla="*/ 727824 w 914400"/>
                  <a:gd name="connsiteY8" fmla="*/ 776020 h 923925"/>
                  <a:gd name="connsiteX9" fmla="*/ 674960 w 914400"/>
                  <a:gd name="connsiteY9" fmla="*/ 590759 h 923925"/>
                  <a:gd name="connsiteX10" fmla="*/ 765733 w 914400"/>
                  <a:gd name="connsiteY10" fmla="*/ 411117 h 923925"/>
                  <a:gd name="connsiteX11" fmla="*/ 877652 w 914400"/>
                  <a:gd name="connsiteY11" fmla="*/ 411117 h 923925"/>
                  <a:gd name="connsiteX12" fmla="*/ 910323 w 914400"/>
                  <a:gd name="connsiteY12" fmla="*/ 378446 h 923925"/>
                  <a:gd name="connsiteX13" fmla="*/ 877652 w 914400"/>
                  <a:gd name="connsiteY13" fmla="*/ 345776 h 923925"/>
                  <a:gd name="connsiteX14" fmla="*/ 546563 w 914400"/>
                  <a:gd name="connsiteY14" fmla="*/ 345776 h 923925"/>
                  <a:gd name="connsiteX15" fmla="*/ 482365 w 914400"/>
                  <a:gd name="connsiteY15" fmla="*/ 479126 h 923925"/>
                  <a:gd name="connsiteX16" fmla="*/ 452932 w 914400"/>
                  <a:gd name="connsiteY16" fmla="*/ 497604 h 923925"/>
                  <a:gd name="connsiteX17" fmla="*/ 449599 w 914400"/>
                  <a:gd name="connsiteY17" fmla="*/ 497604 h 923925"/>
                  <a:gd name="connsiteX18" fmla="*/ 421024 w 914400"/>
                  <a:gd name="connsiteY18" fmla="*/ 473125 h 923925"/>
                  <a:gd name="connsiteX19" fmla="*/ 379018 w 914400"/>
                  <a:gd name="connsiteY19" fmla="*/ 304532 h 923925"/>
                  <a:gd name="connsiteX20" fmla="*/ 336918 w 914400"/>
                  <a:gd name="connsiteY20" fmla="*/ 388352 h 923925"/>
                  <a:gd name="connsiteX21" fmla="*/ 307771 w 914400"/>
                  <a:gd name="connsiteY21" fmla="*/ 406259 h 923925"/>
                  <a:gd name="connsiteX22" fmla="*/ 205568 w 914400"/>
                  <a:gd name="connsiteY22" fmla="*/ 406259 h 923925"/>
                  <a:gd name="connsiteX23" fmla="*/ 172897 w 914400"/>
                  <a:gd name="connsiteY23" fmla="*/ 373589 h 923925"/>
                  <a:gd name="connsiteX24" fmla="*/ 205568 w 914400"/>
                  <a:gd name="connsiteY24" fmla="*/ 340918 h 923925"/>
                  <a:gd name="connsiteX25" fmla="*/ 287674 w 914400"/>
                  <a:gd name="connsiteY25" fmla="*/ 340918 h 923925"/>
                  <a:gd name="connsiteX26" fmla="*/ 360159 w 914400"/>
                  <a:gd name="connsiteY26" fmla="*/ 197090 h 923925"/>
                  <a:gd name="connsiteX27" fmla="*/ 404039 w 914400"/>
                  <a:gd name="connsiteY27" fmla="*/ 182622 h 923925"/>
                  <a:gd name="connsiteX28" fmla="*/ 421024 w 914400"/>
                  <a:gd name="connsiteY28" fmla="*/ 203853 h 923925"/>
                  <a:gd name="connsiteX29" fmla="*/ 462648 w 914400"/>
                  <a:gd name="connsiteY29" fmla="*/ 369302 h 923925"/>
                  <a:gd name="connsiteX30" fmla="*/ 496652 w 914400"/>
                  <a:gd name="connsiteY30" fmla="*/ 299008 h 923925"/>
                  <a:gd name="connsiteX31" fmla="*/ 526084 w 914400"/>
                  <a:gd name="connsiteY31" fmla="*/ 280529 h 923925"/>
                  <a:gd name="connsiteX32" fmla="*/ 763352 w 914400"/>
                  <a:gd name="connsiteY32" fmla="*/ 280529 h 923925"/>
                  <a:gd name="connsiteX33" fmla="*/ 354550 w 914400"/>
                  <a:gd name="connsiteY33" fmla="*/ 14707 h 923925"/>
                  <a:gd name="connsiteX34" fmla="*/ 81267 w 914400"/>
                  <a:gd name="connsiteY34" fmla="*/ 356729 h 923925"/>
                  <a:gd name="connsiteX35" fmla="*/ 9734 w 914400"/>
                  <a:gd name="connsiteY35" fmla="*/ 517226 h 923925"/>
                  <a:gd name="connsiteX36" fmla="*/ 24901 w 914400"/>
                  <a:gd name="connsiteY36" fmla="*/ 556710 h 923925"/>
                  <a:gd name="connsiteX37" fmla="*/ 27736 w 914400"/>
                  <a:gd name="connsiteY37" fmla="*/ 557802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4400" h="923925">
                    <a:moveTo>
                      <a:pt x="27736" y="557802"/>
                    </a:moveTo>
                    <a:lnTo>
                      <a:pt x="81267" y="575233"/>
                    </a:lnTo>
                    <a:lnTo>
                      <a:pt x="81267" y="737634"/>
                    </a:lnTo>
                    <a:cubicBezTo>
                      <a:pt x="81267" y="771880"/>
                      <a:pt x="109028" y="799642"/>
                      <a:pt x="143275" y="799642"/>
                    </a:cubicBezTo>
                    <a:lnTo>
                      <a:pt x="276625" y="799642"/>
                    </a:lnTo>
                    <a:lnTo>
                      <a:pt x="304342" y="896797"/>
                    </a:lnTo>
                    <a:cubicBezTo>
                      <a:pt x="309559" y="915096"/>
                      <a:pt x="328614" y="925711"/>
                      <a:pt x="346919" y="920514"/>
                    </a:cubicBezTo>
                    <a:lnTo>
                      <a:pt x="704107" y="818597"/>
                    </a:lnTo>
                    <a:cubicBezTo>
                      <a:pt x="722406" y="813380"/>
                      <a:pt x="733021" y="794325"/>
                      <a:pt x="727824" y="776020"/>
                    </a:cubicBezTo>
                    <a:lnTo>
                      <a:pt x="674960" y="590759"/>
                    </a:lnTo>
                    <a:cubicBezTo>
                      <a:pt x="722463" y="541275"/>
                      <a:pt x="754077" y="478713"/>
                      <a:pt x="765733" y="411117"/>
                    </a:cubicBezTo>
                    <a:lnTo>
                      <a:pt x="877652" y="411117"/>
                    </a:lnTo>
                    <a:cubicBezTo>
                      <a:pt x="895695" y="411117"/>
                      <a:pt x="910323" y="396490"/>
                      <a:pt x="910323" y="378446"/>
                    </a:cubicBezTo>
                    <a:cubicBezTo>
                      <a:pt x="910323" y="360403"/>
                      <a:pt x="895695" y="345776"/>
                      <a:pt x="877652" y="345776"/>
                    </a:cubicBezTo>
                    <a:lnTo>
                      <a:pt x="546563" y="345776"/>
                    </a:lnTo>
                    <a:lnTo>
                      <a:pt x="482365" y="479126"/>
                    </a:lnTo>
                    <a:cubicBezTo>
                      <a:pt x="476915" y="490425"/>
                      <a:pt x="465477" y="497606"/>
                      <a:pt x="452932" y="497604"/>
                    </a:cubicBezTo>
                    <a:lnTo>
                      <a:pt x="449599" y="497604"/>
                    </a:lnTo>
                    <a:cubicBezTo>
                      <a:pt x="435860" y="496299"/>
                      <a:pt x="424422" y="486501"/>
                      <a:pt x="421024" y="473125"/>
                    </a:cubicBezTo>
                    <a:lnTo>
                      <a:pt x="379018" y="304532"/>
                    </a:lnTo>
                    <a:lnTo>
                      <a:pt x="336918" y="388352"/>
                    </a:lnTo>
                    <a:cubicBezTo>
                      <a:pt x="331353" y="399338"/>
                      <a:pt x="320085" y="406260"/>
                      <a:pt x="307771" y="406259"/>
                    </a:cubicBezTo>
                    <a:lnTo>
                      <a:pt x="205568" y="406259"/>
                    </a:lnTo>
                    <a:cubicBezTo>
                      <a:pt x="187525" y="406259"/>
                      <a:pt x="172897" y="391632"/>
                      <a:pt x="172897" y="373589"/>
                    </a:cubicBezTo>
                    <a:cubicBezTo>
                      <a:pt x="172897" y="355545"/>
                      <a:pt x="187525" y="340918"/>
                      <a:pt x="205568" y="340918"/>
                    </a:cubicBezTo>
                    <a:lnTo>
                      <a:pt x="287674" y="340918"/>
                    </a:lnTo>
                    <a:lnTo>
                      <a:pt x="360159" y="197090"/>
                    </a:lnTo>
                    <a:cubicBezTo>
                      <a:pt x="368281" y="180978"/>
                      <a:pt x="387926" y="174500"/>
                      <a:pt x="404039" y="182622"/>
                    </a:cubicBezTo>
                    <a:cubicBezTo>
                      <a:pt x="412516" y="186895"/>
                      <a:pt x="418716" y="194644"/>
                      <a:pt x="421024" y="203853"/>
                    </a:cubicBezTo>
                    <a:lnTo>
                      <a:pt x="462648" y="369302"/>
                    </a:lnTo>
                    <a:lnTo>
                      <a:pt x="496652" y="299008"/>
                    </a:lnTo>
                    <a:cubicBezTo>
                      <a:pt x="502101" y="287708"/>
                      <a:pt x="513540" y="280527"/>
                      <a:pt x="526084" y="280529"/>
                    </a:cubicBezTo>
                    <a:lnTo>
                      <a:pt x="763352" y="280529"/>
                    </a:lnTo>
                    <a:cubicBezTo>
                      <a:pt x="723869" y="94237"/>
                      <a:pt x="540842" y="-24776"/>
                      <a:pt x="354550" y="14707"/>
                    </a:cubicBezTo>
                    <a:cubicBezTo>
                      <a:pt x="193479" y="48844"/>
                      <a:pt x="79018" y="192096"/>
                      <a:pt x="81267" y="356729"/>
                    </a:cubicBezTo>
                    <a:lnTo>
                      <a:pt x="9734" y="517226"/>
                    </a:lnTo>
                    <a:cubicBezTo>
                      <a:pt x="3019" y="532317"/>
                      <a:pt x="9810" y="549995"/>
                      <a:pt x="24901" y="556710"/>
                    </a:cubicBezTo>
                    <a:cubicBezTo>
                      <a:pt x="25827" y="557122"/>
                      <a:pt x="26773" y="557486"/>
                      <a:pt x="27736" y="557802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4D6B1082-4DFE-4326-90B1-595AB384514D}"/>
                  </a:ext>
                </a:extLst>
              </p:cNvPr>
              <p:cNvSpPr/>
              <p:nvPr/>
            </p:nvSpPr>
            <p:spPr>
              <a:xfrm>
                <a:off x="6954721" y="3501737"/>
                <a:ext cx="171623" cy="219087"/>
              </a:xfrm>
              <a:custGeom>
                <a:avLst/>
                <a:gdLst>
                  <a:gd name="connsiteX0" fmla="*/ 372120 w 409869"/>
                  <a:gd name="connsiteY0" fmla="*/ 291598 h 523227"/>
                  <a:gd name="connsiteX1" fmla="*/ 374796 w 409869"/>
                  <a:gd name="connsiteY1" fmla="*/ 299523 h 523227"/>
                  <a:gd name="connsiteX2" fmla="*/ 371301 w 409869"/>
                  <a:gd name="connsiteY2" fmla="*/ 309219 h 523227"/>
                  <a:gd name="connsiteX3" fmla="*/ 371253 w 409869"/>
                  <a:gd name="connsiteY3" fmla="*/ 309219 h 523227"/>
                  <a:gd name="connsiteX4" fmla="*/ 371253 w 409869"/>
                  <a:gd name="connsiteY4" fmla="*/ 519379 h 523227"/>
                  <a:gd name="connsiteX5" fmla="*/ 363738 w 409869"/>
                  <a:gd name="connsiteY5" fmla="*/ 519379 h 523227"/>
                  <a:gd name="connsiteX6" fmla="*/ 363738 w 409869"/>
                  <a:gd name="connsiteY6" fmla="*/ 308352 h 523227"/>
                  <a:gd name="connsiteX7" fmla="*/ 363824 w 409869"/>
                  <a:gd name="connsiteY7" fmla="*/ 308352 h 523227"/>
                  <a:gd name="connsiteX8" fmla="*/ 372120 w 409869"/>
                  <a:gd name="connsiteY8" fmla="*/ 291598 h 523227"/>
                  <a:gd name="connsiteX9" fmla="*/ 395200 w 409869"/>
                  <a:gd name="connsiteY9" fmla="*/ 287788 h 523227"/>
                  <a:gd name="connsiteX10" fmla="*/ 409869 w 409869"/>
                  <a:gd name="connsiteY10" fmla="*/ 309219 h 523227"/>
                  <a:gd name="connsiteX11" fmla="*/ 402316 w 409869"/>
                  <a:gd name="connsiteY11" fmla="*/ 309219 h 523227"/>
                  <a:gd name="connsiteX12" fmla="*/ 393210 w 409869"/>
                  <a:gd name="connsiteY12" fmla="*/ 295132 h 523227"/>
                  <a:gd name="connsiteX13" fmla="*/ 395200 w 409869"/>
                  <a:gd name="connsiteY13" fmla="*/ 287788 h 523227"/>
                  <a:gd name="connsiteX14" fmla="*/ 47537 w 409869"/>
                  <a:gd name="connsiteY14" fmla="*/ 180213 h 523227"/>
                  <a:gd name="connsiteX15" fmla="*/ 36535 w 409869"/>
                  <a:gd name="connsiteY15" fmla="*/ 187328 h 523227"/>
                  <a:gd name="connsiteX16" fmla="*/ 24820 w 409869"/>
                  <a:gd name="connsiteY16" fmla="*/ 193424 h 523227"/>
                  <a:gd name="connsiteX17" fmla="*/ 50899 w 409869"/>
                  <a:gd name="connsiteY17" fmla="*/ 236715 h 523227"/>
                  <a:gd name="connsiteX18" fmla="*/ 50904 w 409869"/>
                  <a:gd name="connsiteY18" fmla="*/ 236706 h 523227"/>
                  <a:gd name="connsiteX19" fmla="*/ 50909 w 409869"/>
                  <a:gd name="connsiteY19" fmla="*/ 236715 h 523227"/>
                  <a:gd name="connsiteX20" fmla="*/ 53518 w 409869"/>
                  <a:gd name="connsiteY20" fmla="*/ 232038 h 523227"/>
                  <a:gd name="connsiteX21" fmla="*/ 56509 w 409869"/>
                  <a:gd name="connsiteY21" fmla="*/ 212331 h 523227"/>
                  <a:gd name="connsiteX22" fmla="*/ 55604 w 409869"/>
                  <a:gd name="connsiteY22" fmla="*/ 201949 h 523227"/>
                  <a:gd name="connsiteX23" fmla="*/ 47546 w 409869"/>
                  <a:gd name="connsiteY23" fmla="*/ 180213 h 523227"/>
                  <a:gd name="connsiteX24" fmla="*/ 47539 w 409869"/>
                  <a:gd name="connsiteY24" fmla="*/ 180218 h 523227"/>
                  <a:gd name="connsiteX25" fmla="*/ 253439 w 409869"/>
                  <a:gd name="connsiteY25" fmla="*/ 137836 h 523227"/>
                  <a:gd name="connsiteX26" fmla="*/ 225026 w 409869"/>
                  <a:gd name="connsiteY26" fmla="*/ 152895 h 523227"/>
                  <a:gd name="connsiteX27" fmla="*/ 212681 w 409869"/>
                  <a:gd name="connsiteY27" fmla="*/ 157905 h 523227"/>
                  <a:gd name="connsiteX28" fmla="*/ 238094 w 409869"/>
                  <a:gd name="connsiteY28" fmla="*/ 211797 h 523227"/>
                  <a:gd name="connsiteX29" fmla="*/ 238075 w 409869"/>
                  <a:gd name="connsiteY29" fmla="*/ 211388 h 523227"/>
                  <a:gd name="connsiteX30" fmla="*/ 238399 w 409869"/>
                  <a:gd name="connsiteY30" fmla="*/ 205911 h 523227"/>
                  <a:gd name="connsiteX31" fmla="*/ 238503 w 409869"/>
                  <a:gd name="connsiteY31" fmla="*/ 205063 h 523227"/>
                  <a:gd name="connsiteX32" fmla="*/ 238808 w 409869"/>
                  <a:gd name="connsiteY32" fmla="*/ 202520 h 523227"/>
                  <a:gd name="connsiteX33" fmla="*/ 238741 w 409869"/>
                  <a:gd name="connsiteY33" fmla="*/ 202520 h 523227"/>
                  <a:gd name="connsiteX34" fmla="*/ 238961 w 409869"/>
                  <a:gd name="connsiteY34" fmla="*/ 201558 h 523227"/>
                  <a:gd name="connsiteX35" fmla="*/ 239208 w 409869"/>
                  <a:gd name="connsiteY35" fmla="*/ 200463 h 523227"/>
                  <a:gd name="connsiteX36" fmla="*/ 239789 w 409869"/>
                  <a:gd name="connsiteY36" fmla="*/ 197891 h 523227"/>
                  <a:gd name="connsiteX37" fmla="*/ 240694 w 409869"/>
                  <a:gd name="connsiteY37" fmla="*/ 193919 h 523227"/>
                  <a:gd name="connsiteX38" fmla="*/ 85779 w 409869"/>
                  <a:gd name="connsiteY38" fmla="*/ 131369 h 523227"/>
                  <a:gd name="connsiteX39" fmla="*/ 81379 w 409869"/>
                  <a:gd name="connsiteY39" fmla="*/ 137931 h 523227"/>
                  <a:gd name="connsiteX40" fmla="*/ 85779 w 409869"/>
                  <a:gd name="connsiteY40" fmla="*/ 131371 h 523227"/>
                  <a:gd name="connsiteX41" fmla="*/ 85427 w 409869"/>
                  <a:gd name="connsiteY41" fmla="*/ 133664 h 523227"/>
                  <a:gd name="connsiteX42" fmla="*/ 85780 w 409869"/>
                  <a:gd name="connsiteY42" fmla="*/ 131369 h 523227"/>
                  <a:gd name="connsiteX43" fmla="*/ 85779 w 409869"/>
                  <a:gd name="connsiteY43" fmla="*/ 131371 h 523227"/>
                  <a:gd name="connsiteX44" fmla="*/ 102362 w 409869"/>
                  <a:gd name="connsiteY44" fmla="*/ 131359 h 523227"/>
                  <a:gd name="connsiteX45" fmla="*/ 102715 w 409869"/>
                  <a:gd name="connsiteY45" fmla="*/ 133664 h 523227"/>
                  <a:gd name="connsiteX46" fmla="*/ 102363 w 409869"/>
                  <a:gd name="connsiteY46" fmla="*/ 131361 h 523227"/>
                  <a:gd name="connsiteX47" fmla="*/ 106810 w 409869"/>
                  <a:gd name="connsiteY47" fmla="*/ 137931 h 523227"/>
                  <a:gd name="connsiteX48" fmla="*/ 99714 w 409869"/>
                  <a:gd name="connsiteY48" fmla="*/ 145027 h 523227"/>
                  <a:gd name="connsiteX49" fmla="*/ 94171 w 409869"/>
                  <a:gd name="connsiteY49" fmla="*/ 142303 h 523227"/>
                  <a:gd name="connsiteX50" fmla="*/ 99715 w 409869"/>
                  <a:gd name="connsiteY50" fmla="*/ 145028 h 523227"/>
                  <a:gd name="connsiteX51" fmla="*/ 106811 w 409869"/>
                  <a:gd name="connsiteY51" fmla="*/ 137931 h 523227"/>
                  <a:gd name="connsiteX52" fmla="*/ 102363 w 409869"/>
                  <a:gd name="connsiteY52" fmla="*/ 131359 h 523227"/>
                  <a:gd name="connsiteX53" fmla="*/ 102363 w 409869"/>
                  <a:gd name="connsiteY53" fmla="*/ 131361 h 523227"/>
                  <a:gd name="connsiteX54" fmla="*/ 94104 w 409869"/>
                  <a:gd name="connsiteY54" fmla="*/ 127197 h 523227"/>
                  <a:gd name="connsiteX55" fmla="*/ 113088 w 409869"/>
                  <a:gd name="connsiteY55" fmla="*/ 131502 h 523227"/>
                  <a:gd name="connsiteX56" fmla="*/ 179039 w 409869"/>
                  <a:gd name="connsiteY56" fmla="*/ 174174 h 523227"/>
                  <a:gd name="connsiteX57" fmla="*/ 183144 w 409869"/>
                  <a:gd name="connsiteY57" fmla="*/ 171669 h 523227"/>
                  <a:gd name="connsiteX58" fmla="*/ 195955 w 409869"/>
                  <a:gd name="connsiteY58" fmla="*/ 192719 h 523227"/>
                  <a:gd name="connsiteX59" fmla="*/ 190421 w 409869"/>
                  <a:gd name="connsiteY59" fmla="*/ 196472 h 523227"/>
                  <a:gd name="connsiteX60" fmla="*/ 185421 w 409869"/>
                  <a:gd name="connsiteY60" fmla="*/ 198320 h 523227"/>
                  <a:gd name="connsiteX61" fmla="*/ 151645 w 409869"/>
                  <a:gd name="connsiteY61" fmla="*/ 187223 h 523227"/>
                  <a:gd name="connsiteX62" fmla="*/ 140663 w 409869"/>
                  <a:gd name="connsiteY62" fmla="*/ 180118 h 523227"/>
                  <a:gd name="connsiteX63" fmla="*/ 133833 w 409869"/>
                  <a:gd name="connsiteY63" fmla="*/ 200015 h 523227"/>
                  <a:gd name="connsiteX64" fmla="*/ 132652 w 409869"/>
                  <a:gd name="connsiteY64" fmla="*/ 212341 h 523227"/>
                  <a:gd name="connsiteX65" fmla="*/ 136281 w 409869"/>
                  <a:gd name="connsiteY65" fmla="*/ 234696 h 523227"/>
                  <a:gd name="connsiteX66" fmla="*/ 136281 w 409869"/>
                  <a:gd name="connsiteY66" fmla="*/ 234705 h 523227"/>
                  <a:gd name="connsiteX67" fmla="*/ 137805 w 409869"/>
                  <a:gd name="connsiteY67" fmla="*/ 237811 h 523227"/>
                  <a:gd name="connsiteX68" fmla="*/ 137881 w 409869"/>
                  <a:gd name="connsiteY68" fmla="*/ 237744 h 523227"/>
                  <a:gd name="connsiteX69" fmla="*/ 152312 w 409869"/>
                  <a:gd name="connsiteY69" fmla="*/ 297875 h 523227"/>
                  <a:gd name="connsiteX70" fmla="*/ 152321 w 409869"/>
                  <a:gd name="connsiteY70" fmla="*/ 297875 h 523227"/>
                  <a:gd name="connsiteX71" fmla="*/ 152378 w 409869"/>
                  <a:gd name="connsiteY71" fmla="*/ 298504 h 523227"/>
                  <a:gd name="connsiteX72" fmla="*/ 153198 w 409869"/>
                  <a:gd name="connsiteY72" fmla="*/ 307257 h 523227"/>
                  <a:gd name="connsiteX73" fmla="*/ 173124 w 409869"/>
                  <a:gd name="connsiteY73" fmla="*/ 466915 h 523227"/>
                  <a:gd name="connsiteX74" fmla="*/ 139034 w 409869"/>
                  <a:gd name="connsiteY74" fmla="*/ 474726 h 523227"/>
                  <a:gd name="connsiteX75" fmla="*/ 122632 w 409869"/>
                  <a:gd name="connsiteY75" fmla="*/ 523227 h 523227"/>
                  <a:gd name="connsiteX76" fmla="*/ 106639 w 409869"/>
                  <a:gd name="connsiteY76" fmla="*/ 478098 h 523227"/>
                  <a:gd name="connsiteX77" fmla="*/ 84017 w 409869"/>
                  <a:gd name="connsiteY77" fmla="*/ 478022 h 523227"/>
                  <a:gd name="connsiteX78" fmla="*/ 68187 w 409869"/>
                  <a:gd name="connsiteY78" fmla="*/ 521770 h 523227"/>
                  <a:gd name="connsiteX79" fmla="*/ 51890 w 409869"/>
                  <a:gd name="connsiteY79" fmla="*/ 474145 h 523227"/>
                  <a:gd name="connsiteX80" fmla="*/ 16676 w 409869"/>
                  <a:gd name="connsiteY80" fmla="*/ 463315 h 523227"/>
                  <a:gd name="connsiteX81" fmla="*/ 39307 w 409869"/>
                  <a:gd name="connsiteY81" fmla="*/ 286521 h 523227"/>
                  <a:gd name="connsiteX82" fmla="*/ 46451 w 409869"/>
                  <a:gd name="connsiteY82" fmla="*/ 251307 h 523227"/>
                  <a:gd name="connsiteX83" fmla="*/ 2283 w 409869"/>
                  <a:gd name="connsiteY83" fmla="*/ 202511 h 523227"/>
                  <a:gd name="connsiteX84" fmla="*/ 493 w 409869"/>
                  <a:gd name="connsiteY84" fmla="*/ 192148 h 523227"/>
                  <a:gd name="connsiteX85" fmla="*/ 531 w 409869"/>
                  <a:gd name="connsiteY85" fmla="*/ 191900 h 523227"/>
                  <a:gd name="connsiteX86" fmla="*/ 74893 w 409869"/>
                  <a:gd name="connsiteY86" fmla="*/ 131616 h 523227"/>
                  <a:gd name="connsiteX87" fmla="*/ 94104 w 409869"/>
                  <a:gd name="connsiteY87" fmla="*/ 127197 h 523227"/>
                  <a:gd name="connsiteX88" fmla="*/ 297663 w 409869"/>
                  <a:gd name="connsiteY88" fmla="*/ 96374 h 523227"/>
                  <a:gd name="connsiteX89" fmla="*/ 294415 w 409869"/>
                  <a:gd name="connsiteY89" fmla="*/ 99622 h 523227"/>
                  <a:gd name="connsiteX90" fmla="*/ 297663 w 409869"/>
                  <a:gd name="connsiteY90" fmla="*/ 102870 h 523227"/>
                  <a:gd name="connsiteX91" fmla="*/ 300911 w 409869"/>
                  <a:gd name="connsiteY91" fmla="*/ 99622 h 523227"/>
                  <a:gd name="connsiteX92" fmla="*/ 297663 w 409869"/>
                  <a:gd name="connsiteY92" fmla="*/ 96374 h 523227"/>
                  <a:gd name="connsiteX93" fmla="*/ 307464 w 409869"/>
                  <a:gd name="connsiteY93" fmla="*/ 95621 h 523227"/>
                  <a:gd name="connsiteX94" fmla="*/ 302216 w 409869"/>
                  <a:gd name="connsiteY94" fmla="*/ 97431 h 523227"/>
                  <a:gd name="connsiteX95" fmla="*/ 301368 w 409869"/>
                  <a:gd name="connsiteY95" fmla="*/ 99107 h 523227"/>
                  <a:gd name="connsiteX96" fmla="*/ 301368 w 409869"/>
                  <a:gd name="connsiteY96" fmla="*/ 100145 h 523227"/>
                  <a:gd name="connsiteX97" fmla="*/ 302216 w 409869"/>
                  <a:gd name="connsiteY97" fmla="*/ 101822 h 523227"/>
                  <a:gd name="connsiteX98" fmla="*/ 307464 w 409869"/>
                  <a:gd name="connsiteY98" fmla="*/ 103632 h 523227"/>
                  <a:gd name="connsiteX99" fmla="*/ 311941 w 409869"/>
                  <a:gd name="connsiteY99" fmla="*/ 101136 h 523227"/>
                  <a:gd name="connsiteX100" fmla="*/ 311941 w 409869"/>
                  <a:gd name="connsiteY100" fmla="*/ 98117 h 523227"/>
                  <a:gd name="connsiteX101" fmla="*/ 307464 w 409869"/>
                  <a:gd name="connsiteY101" fmla="*/ 95621 h 523227"/>
                  <a:gd name="connsiteX102" fmla="*/ 287795 w 409869"/>
                  <a:gd name="connsiteY102" fmla="*/ 95602 h 523227"/>
                  <a:gd name="connsiteX103" fmla="*/ 283319 w 409869"/>
                  <a:gd name="connsiteY103" fmla="*/ 98098 h 523227"/>
                  <a:gd name="connsiteX104" fmla="*/ 283319 w 409869"/>
                  <a:gd name="connsiteY104" fmla="*/ 101126 h 523227"/>
                  <a:gd name="connsiteX105" fmla="*/ 287795 w 409869"/>
                  <a:gd name="connsiteY105" fmla="*/ 103622 h 523227"/>
                  <a:gd name="connsiteX106" fmla="*/ 293044 w 409869"/>
                  <a:gd name="connsiteY106" fmla="*/ 101812 h 523227"/>
                  <a:gd name="connsiteX107" fmla="*/ 293891 w 409869"/>
                  <a:gd name="connsiteY107" fmla="*/ 100136 h 523227"/>
                  <a:gd name="connsiteX108" fmla="*/ 293891 w 409869"/>
                  <a:gd name="connsiteY108" fmla="*/ 99088 h 523227"/>
                  <a:gd name="connsiteX109" fmla="*/ 293044 w 409869"/>
                  <a:gd name="connsiteY109" fmla="*/ 97412 h 523227"/>
                  <a:gd name="connsiteX110" fmla="*/ 297644 w 409869"/>
                  <a:gd name="connsiteY110" fmla="*/ 88649 h 523227"/>
                  <a:gd name="connsiteX111" fmla="*/ 370291 w 409869"/>
                  <a:gd name="connsiteY111" fmla="*/ 124291 h 523227"/>
                  <a:gd name="connsiteX112" fmla="*/ 377206 w 409869"/>
                  <a:gd name="connsiteY112" fmla="*/ 134540 h 523227"/>
                  <a:gd name="connsiteX113" fmla="*/ 378378 w 409869"/>
                  <a:gd name="connsiteY113" fmla="*/ 136531 h 523227"/>
                  <a:gd name="connsiteX114" fmla="*/ 378321 w 409869"/>
                  <a:gd name="connsiteY114" fmla="*/ 136531 h 523227"/>
                  <a:gd name="connsiteX115" fmla="*/ 397238 w 409869"/>
                  <a:gd name="connsiteY115" fmla="*/ 213788 h 523227"/>
                  <a:gd name="connsiteX116" fmla="*/ 398066 w 409869"/>
                  <a:gd name="connsiteY116" fmla="*/ 218560 h 523227"/>
                  <a:gd name="connsiteX117" fmla="*/ 383121 w 409869"/>
                  <a:gd name="connsiteY117" fmla="*/ 304580 h 523227"/>
                  <a:gd name="connsiteX118" fmla="*/ 368624 w 409869"/>
                  <a:gd name="connsiteY118" fmla="*/ 218484 h 523227"/>
                  <a:gd name="connsiteX119" fmla="*/ 371091 w 409869"/>
                  <a:gd name="connsiteY119" fmla="*/ 210388 h 523227"/>
                  <a:gd name="connsiteX120" fmla="*/ 365510 w 409869"/>
                  <a:gd name="connsiteY120" fmla="*/ 198034 h 523227"/>
                  <a:gd name="connsiteX121" fmla="*/ 343193 w 409869"/>
                  <a:gd name="connsiteY121" fmla="*/ 136531 h 523227"/>
                  <a:gd name="connsiteX122" fmla="*/ 341507 w 409869"/>
                  <a:gd name="connsiteY122" fmla="*/ 136531 h 523227"/>
                  <a:gd name="connsiteX123" fmla="*/ 354842 w 409869"/>
                  <a:gd name="connsiteY123" fmla="*/ 195053 h 523227"/>
                  <a:gd name="connsiteX124" fmla="*/ 355308 w 409869"/>
                  <a:gd name="connsiteY124" fmla="*/ 197100 h 523227"/>
                  <a:gd name="connsiteX125" fmla="*/ 356137 w 409869"/>
                  <a:gd name="connsiteY125" fmla="*/ 200758 h 523227"/>
                  <a:gd name="connsiteX126" fmla="*/ 356213 w 409869"/>
                  <a:gd name="connsiteY126" fmla="*/ 201072 h 523227"/>
                  <a:gd name="connsiteX127" fmla="*/ 356432 w 409869"/>
                  <a:gd name="connsiteY127" fmla="*/ 202025 h 523227"/>
                  <a:gd name="connsiteX128" fmla="*/ 356366 w 409869"/>
                  <a:gd name="connsiteY128" fmla="*/ 202025 h 523227"/>
                  <a:gd name="connsiteX129" fmla="*/ 356480 w 409869"/>
                  <a:gd name="connsiteY129" fmla="*/ 202920 h 523227"/>
                  <a:gd name="connsiteX130" fmla="*/ 356947 w 409869"/>
                  <a:gd name="connsiteY130" fmla="*/ 206587 h 523227"/>
                  <a:gd name="connsiteX131" fmla="*/ 357023 w 409869"/>
                  <a:gd name="connsiteY131" fmla="*/ 208111 h 523227"/>
                  <a:gd name="connsiteX132" fmla="*/ 357204 w 409869"/>
                  <a:gd name="connsiteY132" fmla="*/ 211740 h 523227"/>
                  <a:gd name="connsiteX133" fmla="*/ 346526 w 409869"/>
                  <a:gd name="connsiteY133" fmla="*/ 245716 h 523227"/>
                  <a:gd name="connsiteX134" fmla="*/ 344345 w 409869"/>
                  <a:gd name="connsiteY134" fmla="*/ 363274 h 523227"/>
                  <a:gd name="connsiteX135" fmla="*/ 344831 w 409869"/>
                  <a:gd name="connsiteY135" fmla="*/ 367760 h 523227"/>
                  <a:gd name="connsiteX136" fmla="*/ 344831 w 409869"/>
                  <a:gd name="connsiteY136" fmla="*/ 500824 h 523227"/>
                  <a:gd name="connsiteX137" fmla="*/ 328467 w 409869"/>
                  <a:gd name="connsiteY137" fmla="*/ 520131 h 523227"/>
                  <a:gd name="connsiteX138" fmla="*/ 328381 w 409869"/>
                  <a:gd name="connsiteY138" fmla="*/ 520131 h 523227"/>
                  <a:gd name="connsiteX139" fmla="*/ 312017 w 409869"/>
                  <a:gd name="connsiteY139" fmla="*/ 500824 h 523227"/>
                  <a:gd name="connsiteX140" fmla="*/ 312017 w 409869"/>
                  <a:gd name="connsiteY140" fmla="*/ 370036 h 523227"/>
                  <a:gd name="connsiteX141" fmla="*/ 306474 w 409869"/>
                  <a:gd name="connsiteY141" fmla="*/ 333041 h 523227"/>
                  <a:gd name="connsiteX142" fmla="*/ 303769 w 409869"/>
                  <a:gd name="connsiteY142" fmla="*/ 270976 h 523227"/>
                  <a:gd name="connsiteX143" fmla="*/ 297654 w 409869"/>
                  <a:gd name="connsiteY143" fmla="*/ 271291 h 523227"/>
                  <a:gd name="connsiteX144" fmla="*/ 292815 w 409869"/>
                  <a:gd name="connsiteY144" fmla="*/ 271043 h 523227"/>
                  <a:gd name="connsiteX145" fmla="*/ 290100 w 409869"/>
                  <a:gd name="connsiteY145" fmla="*/ 332651 h 523227"/>
                  <a:gd name="connsiteX146" fmla="*/ 284557 w 409869"/>
                  <a:gd name="connsiteY146" fmla="*/ 369636 h 523227"/>
                  <a:gd name="connsiteX147" fmla="*/ 284557 w 409869"/>
                  <a:gd name="connsiteY147" fmla="*/ 500414 h 523227"/>
                  <a:gd name="connsiteX148" fmla="*/ 268193 w 409869"/>
                  <a:gd name="connsiteY148" fmla="*/ 519722 h 523227"/>
                  <a:gd name="connsiteX149" fmla="*/ 268107 w 409869"/>
                  <a:gd name="connsiteY149" fmla="*/ 519722 h 523227"/>
                  <a:gd name="connsiteX150" fmla="*/ 251743 w 409869"/>
                  <a:gd name="connsiteY150" fmla="*/ 500414 h 523227"/>
                  <a:gd name="connsiteX151" fmla="*/ 251743 w 409869"/>
                  <a:gd name="connsiteY151" fmla="*/ 367350 h 523227"/>
                  <a:gd name="connsiteX152" fmla="*/ 252229 w 409869"/>
                  <a:gd name="connsiteY152" fmla="*/ 362864 h 523227"/>
                  <a:gd name="connsiteX153" fmla="*/ 249695 w 409869"/>
                  <a:gd name="connsiteY153" fmla="*/ 246907 h 523227"/>
                  <a:gd name="connsiteX154" fmla="*/ 242771 w 409869"/>
                  <a:gd name="connsiteY154" fmla="*/ 234829 h 523227"/>
                  <a:gd name="connsiteX155" fmla="*/ 241008 w 409869"/>
                  <a:gd name="connsiteY155" fmla="*/ 237744 h 523227"/>
                  <a:gd name="connsiteX156" fmla="*/ 185811 w 409869"/>
                  <a:gd name="connsiteY156" fmla="*/ 170097 h 523227"/>
                  <a:gd name="connsiteX157" fmla="*/ 184668 w 409869"/>
                  <a:gd name="connsiteY157" fmla="*/ 158305 h 523227"/>
                  <a:gd name="connsiteX158" fmla="*/ 185201 w 409869"/>
                  <a:gd name="connsiteY158" fmla="*/ 153943 h 523227"/>
                  <a:gd name="connsiteX159" fmla="*/ 248409 w 409869"/>
                  <a:gd name="connsiteY159" fmla="*/ 102974 h 523227"/>
                  <a:gd name="connsiteX160" fmla="*/ 297644 w 409869"/>
                  <a:gd name="connsiteY160" fmla="*/ 88649 h 523227"/>
                  <a:gd name="connsiteX161" fmla="*/ 297606 w 409869"/>
                  <a:gd name="connsiteY161" fmla="*/ 64865 h 523227"/>
                  <a:gd name="connsiteX162" fmla="*/ 295929 w 409869"/>
                  <a:gd name="connsiteY162" fmla="*/ 68018 h 523227"/>
                  <a:gd name="connsiteX163" fmla="*/ 288816 w 409869"/>
                  <a:gd name="connsiteY163" fmla="*/ 72950 h 523227"/>
                  <a:gd name="connsiteX164" fmla="*/ 287290 w 409869"/>
                  <a:gd name="connsiteY164" fmla="*/ 72819 h 523227"/>
                  <a:gd name="connsiteX165" fmla="*/ 287289 w 409869"/>
                  <a:gd name="connsiteY165" fmla="*/ 72819 h 523227"/>
                  <a:gd name="connsiteX166" fmla="*/ 287271 w 409869"/>
                  <a:gd name="connsiteY166" fmla="*/ 72818 h 523227"/>
                  <a:gd name="connsiteX167" fmla="*/ 284956 w 409869"/>
                  <a:gd name="connsiteY167" fmla="*/ 74962 h 523227"/>
                  <a:gd name="connsiteX168" fmla="*/ 281459 w 409869"/>
                  <a:gd name="connsiteY168" fmla="*/ 75805 h 523227"/>
                  <a:gd name="connsiteX169" fmla="*/ 281461 w 409869"/>
                  <a:gd name="connsiteY169" fmla="*/ 75809 h 523227"/>
                  <a:gd name="connsiteX170" fmla="*/ 284976 w 409869"/>
                  <a:gd name="connsiteY170" fmla="*/ 74962 h 523227"/>
                  <a:gd name="connsiteX171" fmla="*/ 287289 w 409869"/>
                  <a:gd name="connsiteY171" fmla="*/ 72819 h 523227"/>
                  <a:gd name="connsiteX172" fmla="*/ 288814 w 409869"/>
                  <a:gd name="connsiteY172" fmla="*/ 72952 h 523227"/>
                  <a:gd name="connsiteX173" fmla="*/ 288816 w 409869"/>
                  <a:gd name="connsiteY173" fmla="*/ 72950 h 523227"/>
                  <a:gd name="connsiteX174" fmla="*/ 288833 w 409869"/>
                  <a:gd name="connsiteY174" fmla="*/ 72952 h 523227"/>
                  <a:gd name="connsiteX175" fmla="*/ 295949 w 409869"/>
                  <a:gd name="connsiteY175" fmla="*/ 68018 h 523227"/>
                  <a:gd name="connsiteX176" fmla="*/ 297616 w 409869"/>
                  <a:gd name="connsiteY176" fmla="*/ 64883 h 523227"/>
                  <a:gd name="connsiteX177" fmla="*/ 299282 w 409869"/>
                  <a:gd name="connsiteY177" fmla="*/ 68018 h 523227"/>
                  <a:gd name="connsiteX178" fmla="*/ 306397 w 409869"/>
                  <a:gd name="connsiteY178" fmla="*/ 72952 h 523227"/>
                  <a:gd name="connsiteX179" fmla="*/ 306415 w 409869"/>
                  <a:gd name="connsiteY179" fmla="*/ 72950 h 523227"/>
                  <a:gd name="connsiteX180" fmla="*/ 306417 w 409869"/>
                  <a:gd name="connsiteY180" fmla="*/ 72952 h 523227"/>
                  <a:gd name="connsiteX181" fmla="*/ 307943 w 409869"/>
                  <a:gd name="connsiteY181" fmla="*/ 72820 h 523227"/>
                  <a:gd name="connsiteX182" fmla="*/ 310255 w 409869"/>
                  <a:gd name="connsiteY182" fmla="*/ 74962 h 523227"/>
                  <a:gd name="connsiteX183" fmla="*/ 313770 w 409869"/>
                  <a:gd name="connsiteY183" fmla="*/ 75809 h 523227"/>
                  <a:gd name="connsiteX184" fmla="*/ 313772 w 409869"/>
                  <a:gd name="connsiteY184" fmla="*/ 75805 h 523227"/>
                  <a:gd name="connsiteX185" fmla="*/ 313789 w 409869"/>
                  <a:gd name="connsiteY185" fmla="*/ 75809 h 523227"/>
                  <a:gd name="connsiteX186" fmla="*/ 314903 w 409869"/>
                  <a:gd name="connsiteY186" fmla="*/ 73009 h 523227"/>
                  <a:gd name="connsiteX187" fmla="*/ 314846 w 409869"/>
                  <a:gd name="connsiteY187" fmla="*/ 70580 h 523227"/>
                  <a:gd name="connsiteX188" fmla="*/ 314827 w 409869"/>
                  <a:gd name="connsiteY188" fmla="*/ 70580 h 523227"/>
                  <a:gd name="connsiteX189" fmla="*/ 314884 w 409869"/>
                  <a:gd name="connsiteY189" fmla="*/ 73009 h 523227"/>
                  <a:gd name="connsiteX190" fmla="*/ 313772 w 409869"/>
                  <a:gd name="connsiteY190" fmla="*/ 75805 h 523227"/>
                  <a:gd name="connsiteX191" fmla="*/ 310274 w 409869"/>
                  <a:gd name="connsiteY191" fmla="*/ 74962 h 523227"/>
                  <a:gd name="connsiteX192" fmla="*/ 307960 w 409869"/>
                  <a:gd name="connsiteY192" fmla="*/ 72819 h 523227"/>
                  <a:gd name="connsiteX193" fmla="*/ 307943 w 409869"/>
                  <a:gd name="connsiteY193" fmla="*/ 72820 h 523227"/>
                  <a:gd name="connsiteX194" fmla="*/ 307940 w 409869"/>
                  <a:gd name="connsiteY194" fmla="*/ 72818 h 523227"/>
                  <a:gd name="connsiteX195" fmla="*/ 306415 w 409869"/>
                  <a:gd name="connsiteY195" fmla="*/ 72950 h 523227"/>
                  <a:gd name="connsiteX196" fmla="*/ 299301 w 409869"/>
                  <a:gd name="connsiteY196" fmla="*/ 68018 h 523227"/>
                  <a:gd name="connsiteX197" fmla="*/ 297625 w 409869"/>
                  <a:gd name="connsiteY197" fmla="*/ 64865 h 523227"/>
                  <a:gd name="connsiteX198" fmla="*/ 297616 w 409869"/>
                  <a:gd name="connsiteY198" fmla="*/ 64883 h 523227"/>
                  <a:gd name="connsiteX199" fmla="*/ 302340 w 409869"/>
                  <a:gd name="connsiteY199" fmla="*/ 53435 h 523227"/>
                  <a:gd name="connsiteX200" fmla="*/ 302331 w 409869"/>
                  <a:gd name="connsiteY200" fmla="*/ 53438 h 523227"/>
                  <a:gd name="connsiteX201" fmla="*/ 302352 w 409869"/>
                  <a:gd name="connsiteY201" fmla="*/ 53444 h 523227"/>
                  <a:gd name="connsiteX202" fmla="*/ 314485 w 409869"/>
                  <a:gd name="connsiteY202" fmla="*/ 62779 h 523227"/>
                  <a:gd name="connsiteX203" fmla="*/ 314503 w 409869"/>
                  <a:gd name="connsiteY203" fmla="*/ 62808 h 523227"/>
                  <a:gd name="connsiteX204" fmla="*/ 314865 w 409869"/>
                  <a:gd name="connsiteY204" fmla="*/ 70580 h 523227"/>
                  <a:gd name="connsiteX205" fmla="*/ 314866 w 409869"/>
                  <a:gd name="connsiteY205" fmla="*/ 70580 h 523227"/>
                  <a:gd name="connsiteX206" fmla="*/ 314504 w 409869"/>
                  <a:gd name="connsiteY206" fmla="*/ 62808 h 523227"/>
                  <a:gd name="connsiteX207" fmla="*/ 314487 w 409869"/>
                  <a:gd name="connsiteY207" fmla="*/ 62781 h 523227"/>
                  <a:gd name="connsiteX208" fmla="*/ 314485 w 409869"/>
                  <a:gd name="connsiteY208" fmla="*/ 62779 h 523227"/>
                  <a:gd name="connsiteX209" fmla="*/ 314484 w 409869"/>
                  <a:gd name="connsiteY209" fmla="*/ 62778 h 523227"/>
                  <a:gd name="connsiteX210" fmla="*/ 302353 w 409869"/>
                  <a:gd name="connsiteY210" fmla="*/ 53444 h 523227"/>
                  <a:gd name="connsiteX211" fmla="*/ 302352 w 409869"/>
                  <a:gd name="connsiteY211" fmla="*/ 53444 h 523227"/>
                  <a:gd name="connsiteX212" fmla="*/ 302351 w 409869"/>
                  <a:gd name="connsiteY212" fmla="*/ 53443 h 523227"/>
                  <a:gd name="connsiteX213" fmla="*/ 302332 w 409869"/>
                  <a:gd name="connsiteY213" fmla="*/ 53438 h 523227"/>
                  <a:gd name="connsiteX214" fmla="*/ 302340 w 409869"/>
                  <a:gd name="connsiteY214" fmla="*/ 53435 h 523227"/>
                  <a:gd name="connsiteX215" fmla="*/ 292948 w 409869"/>
                  <a:gd name="connsiteY215" fmla="*/ 53435 h 523227"/>
                  <a:gd name="connsiteX216" fmla="*/ 292938 w 409869"/>
                  <a:gd name="connsiteY216" fmla="*/ 53438 h 523227"/>
                  <a:gd name="connsiteX217" fmla="*/ 292917 w 409869"/>
                  <a:gd name="connsiteY217" fmla="*/ 53444 h 523227"/>
                  <a:gd name="connsiteX218" fmla="*/ 292917 w 409869"/>
                  <a:gd name="connsiteY218" fmla="*/ 53444 h 523227"/>
                  <a:gd name="connsiteX219" fmla="*/ 291051 w 409869"/>
                  <a:gd name="connsiteY219" fmla="*/ 54880 h 523227"/>
                  <a:gd name="connsiteX220" fmla="*/ 280785 w 409869"/>
                  <a:gd name="connsiteY220" fmla="*/ 62778 h 523227"/>
                  <a:gd name="connsiteX221" fmla="*/ 280785 w 409869"/>
                  <a:gd name="connsiteY221" fmla="*/ 62778 h 523227"/>
                  <a:gd name="connsiteX222" fmla="*/ 280766 w 409869"/>
                  <a:gd name="connsiteY222" fmla="*/ 62808 h 523227"/>
                  <a:gd name="connsiteX223" fmla="*/ 280785 w 409869"/>
                  <a:gd name="connsiteY223" fmla="*/ 62778 h 523227"/>
                  <a:gd name="connsiteX224" fmla="*/ 280785 w 409869"/>
                  <a:gd name="connsiteY224" fmla="*/ 62778 h 523227"/>
                  <a:gd name="connsiteX225" fmla="*/ 291051 w 409869"/>
                  <a:gd name="connsiteY225" fmla="*/ 54880 h 523227"/>
                  <a:gd name="connsiteX226" fmla="*/ 292917 w 409869"/>
                  <a:gd name="connsiteY226" fmla="*/ 53444 h 523227"/>
                  <a:gd name="connsiteX227" fmla="*/ 292917 w 409869"/>
                  <a:gd name="connsiteY227" fmla="*/ 53444 h 523227"/>
                  <a:gd name="connsiteX228" fmla="*/ 292938 w 409869"/>
                  <a:gd name="connsiteY228" fmla="*/ 53438 h 523227"/>
                  <a:gd name="connsiteX229" fmla="*/ 297625 w 409869"/>
                  <a:gd name="connsiteY229" fmla="*/ 55102 h 523227"/>
                  <a:gd name="connsiteX230" fmla="*/ 297626 w 409869"/>
                  <a:gd name="connsiteY230" fmla="*/ 55102 h 523227"/>
                  <a:gd name="connsiteX231" fmla="*/ 292939 w 409869"/>
                  <a:gd name="connsiteY231" fmla="*/ 53438 h 523227"/>
                  <a:gd name="connsiteX232" fmla="*/ 292948 w 409869"/>
                  <a:gd name="connsiteY232" fmla="*/ 53435 h 523227"/>
                  <a:gd name="connsiteX233" fmla="*/ 94877 w 409869"/>
                  <a:gd name="connsiteY233" fmla="*/ 28365 h 523227"/>
                  <a:gd name="connsiteX234" fmla="*/ 138102 w 409869"/>
                  <a:gd name="connsiteY234" fmla="*/ 71589 h 523227"/>
                  <a:gd name="connsiteX235" fmla="*/ 133463 w 409869"/>
                  <a:gd name="connsiteY235" fmla="*/ 90992 h 523227"/>
                  <a:gd name="connsiteX236" fmla="*/ 133930 w 409869"/>
                  <a:gd name="connsiteY236" fmla="*/ 92811 h 523227"/>
                  <a:gd name="connsiteX237" fmla="*/ 131291 w 409869"/>
                  <a:gd name="connsiteY237" fmla="*/ 96688 h 523227"/>
                  <a:gd name="connsiteX238" fmla="*/ 132720 w 409869"/>
                  <a:gd name="connsiteY238" fmla="*/ 99155 h 523227"/>
                  <a:gd name="connsiteX239" fmla="*/ 129767 w 409869"/>
                  <a:gd name="connsiteY239" fmla="*/ 102107 h 523227"/>
                  <a:gd name="connsiteX240" fmla="*/ 127081 w 409869"/>
                  <a:gd name="connsiteY240" fmla="*/ 100364 h 523227"/>
                  <a:gd name="connsiteX241" fmla="*/ 94887 w 409869"/>
                  <a:gd name="connsiteY241" fmla="*/ 114814 h 523227"/>
                  <a:gd name="connsiteX242" fmla="*/ 62692 w 409869"/>
                  <a:gd name="connsiteY242" fmla="*/ 100364 h 523227"/>
                  <a:gd name="connsiteX243" fmla="*/ 60006 w 409869"/>
                  <a:gd name="connsiteY243" fmla="*/ 102107 h 523227"/>
                  <a:gd name="connsiteX244" fmla="*/ 57053 w 409869"/>
                  <a:gd name="connsiteY244" fmla="*/ 99155 h 523227"/>
                  <a:gd name="connsiteX245" fmla="*/ 58482 w 409869"/>
                  <a:gd name="connsiteY245" fmla="*/ 96688 h 523227"/>
                  <a:gd name="connsiteX246" fmla="*/ 55844 w 409869"/>
                  <a:gd name="connsiteY246" fmla="*/ 92811 h 523227"/>
                  <a:gd name="connsiteX247" fmla="*/ 56291 w 409869"/>
                  <a:gd name="connsiteY247" fmla="*/ 90992 h 523227"/>
                  <a:gd name="connsiteX248" fmla="*/ 51653 w 409869"/>
                  <a:gd name="connsiteY248" fmla="*/ 71589 h 523227"/>
                  <a:gd name="connsiteX249" fmla="*/ 94877 w 409869"/>
                  <a:gd name="connsiteY249" fmla="*/ 28365 h 523227"/>
                  <a:gd name="connsiteX250" fmla="*/ 94886 w 409869"/>
                  <a:gd name="connsiteY250" fmla="*/ 9706 h 523227"/>
                  <a:gd name="connsiteX251" fmla="*/ 113546 w 409869"/>
                  <a:gd name="connsiteY251" fmla="*/ 28365 h 523227"/>
                  <a:gd name="connsiteX252" fmla="*/ 113336 w 409869"/>
                  <a:gd name="connsiteY252" fmla="*/ 31013 h 523227"/>
                  <a:gd name="connsiteX253" fmla="*/ 94886 w 409869"/>
                  <a:gd name="connsiteY253" fmla="*/ 26975 h 523227"/>
                  <a:gd name="connsiteX254" fmla="*/ 76436 w 409869"/>
                  <a:gd name="connsiteY254" fmla="*/ 31013 h 523227"/>
                  <a:gd name="connsiteX255" fmla="*/ 76227 w 409869"/>
                  <a:gd name="connsiteY255" fmla="*/ 28365 h 523227"/>
                  <a:gd name="connsiteX256" fmla="*/ 94886 w 409869"/>
                  <a:gd name="connsiteY256" fmla="*/ 9706 h 523227"/>
                  <a:gd name="connsiteX257" fmla="*/ 297634 w 409869"/>
                  <a:gd name="connsiteY257" fmla="*/ 0 h 523227"/>
                  <a:gd name="connsiteX258" fmla="*/ 338973 w 409869"/>
                  <a:gd name="connsiteY258" fmla="*/ 41338 h 523227"/>
                  <a:gd name="connsiteX259" fmla="*/ 297634 w 409869"/>
                  <a:gd name="connsiteY259" fmla="*/ 82677 h 523227"/>
                  <a:gd name="connsiteX260" fmla="*/ 256296 w 409869"/>
                  <a:gd name="connsiteY260" fmla="*/ 41338 h 523227"/>
                  <a:gd name="connsiteX261" fmla="*/ 297634 w 409869"/>
                  <a:gd name="connsiteY261" fmla="*/ 0 h 52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409869" h="523227">
                    <a:moveTo>
                      <a:pt x="372120" y="291598"/>
                    </a:moveTo>
                    <a:cubicBezTo>
                      <a:pt x="372920" y="294570"/>
                      <a:pt x="373806" y="297256"/>
                      <a:pt x="374796" y="299523"/>
                    </a:cubicBezTo>
                    <a:cubicBezTo>
                      <a:pt x="372644" y="302190"/>
                      <a:pt x="371301" y="305533"/>
                      <a:pt x="371301" y="309219"/>
                    </a:cubicBezTo>
                    <a:lnTo>
                      <a:pt x="371253" y="309219"/>
                    </a:lnTo>
                    <a:lnTo>
                      <a:pt x="371253" y="519379"/>
                    </a:lnTo>
                    <a:lnTo>
                      <a:pt x="363738" y="519379"/>
                    </a:lnTo>
                    <a:lnTo>
                      <a:pt x="363738" y="308352"/>
                    </a:lnTo>
                    <a:lnTo>
                      <a:pt x="363824" y="308352"/>
                    </a:lnTo>
                    <a:cubicBezTo>
                      <a:pt x="364081" y="301599"/>
                      <a:pt x="367281" y="295655"/>
                      <a:pt x="372120" y="291598"/>
                    </a:cubicBezTo>
                    <a:close/>
                    <a:moveTo>
                      <a:pt x="395200" y="287788"/>
                    </a:moveTo>
                    <a:cubicBezTo>
                      <a:pt x="403773" y="291150"/>
                      <a:pt x="409869" y="299456"/>
                      <a:pt x="409869" y="309219"/>
                    </a:cubicBezTo>
                    <a:lnTo>
                      <a:pt x="402316" y="309219"/>
                    </a:lnTo>
                    <a:cubicBezTo>
                      <a:pt x="402316" y="302952"/>
                      <a:pt x="398572" y="297570"/>
                      <a:pt x="393210" y="295132"/>
                    </a:cubicBezTo>
                    <a:cubicBezTo>
                      <a:pt x="393943" y="292903"/>
                      <a:pt x="394600" y="290426"/>
                      <a:pt x="395200" y="287788"/>
                    </a:cubicBezTo>
                    <a:close/>
                    <a:moveTo>
                      <a:pt x="47537" y="180213"/>
                    </a:moveTo>
                    <a:cubicBezTo>
                      <a:pt x="43298" y="183032"/>
                      <a:pt x="39317" y="185623"/>
                      <a:pt x="36535" y="187328"/>
                    </a:cubicBezTo>
                    <a:cubicBezTo>
                      <a:pt x="33688" y="189081"/>
                      <a:pt x="29420" y="191347"/>
                      <a:pt x="24820" y="193424"/>
                    </a:cubicBezTo>
                    <a:cubicBezTo>
                      <a:pt x="31240" y="202644"/>
                      <a:pt x="44717" y="222685"/>
                      <a:pt x="50899" y="236715"/>
                    </a:cubicBezTo>
                    <a:lnTo>
                      <a:pt x="50904" y="236706"/>
                    </a:lnTo>
                    <a:lnTo>
                      <a:pt x="50909" y="236715"/>
                    </a:lnTo>
                    <a:cubicBezTo>
                      <a:pt x="51699" y="235105"/>
                      <a:pt x="52566" y="233543"/>
                      <a:pt x="53518" y="232038"/>
                    </a:cubicBezTo>
                    <a:cubicBezTo>
                      <a:pt x="55423" y="225914"/>
                      <a:pt x="56500" y="219284"/>
                      <a:pt x="56509" y="212331"/>
                    </a:cubicBezTo>
                    <a:cubicBezTo>
                      <a:pt x="56509" y="208759"/>
                      <a:pt x="56138" y="205321"/>
                      <a:pt x="55604" y="201949"/>
                    </a:cubicBezTo>
                    <a:cubicBezTo>
                      <a:pt x="51242" y="195643"/>
                      <a:pt x="48375" y="188233"/>
                      <a:pt x="47546" y="180213"/>
                    </a:cubicBezTo>
                    <a:lnTo>
                      <a:pt x="47539" y="180218"/>
                    </a:lnTo>
                    <a:close/>
                    <a:moveTo>
                      <a:pt x="253439" y="137836"/>
                    </a:moveTo>
                    <a:cubicBezTo>
                      <a:pt x="244418" y="142884"/>
                      <a:pt x="231703" y="149647"/>
                      <a:pt x="225026" y="152895"/>
                    </a:cubicBezTo>
                    <a:cubicBezTo>
                      <a:pt x="221958" y="154390"/>
                      <a:pt x="217510" y="156238"/>
                      <a:pt x="212681" y="157905"/>
                    </a:cubicBezTo>
                    <a:cubicBezTo>
                      <a:pt x="216863" y="165630"/>
                      <a:pt x="230550" y="191471"/>
                      <a:pt x="238094" y="211797"/>
                    </a:cubicBezTo>
                    <a:cubicBezTo>
                      <a:pt x="238094" y="211655"/>
                      <a:pt x="238075" y="211521"/>
                      <a:pt x="238075" y="211388"/>
                    </a:cubicBezTo>
                    <a:cubicBezTo>
                      <a:pt x="238075" y="209531"/>
                      <a:pt x="238208" y="207711"/>
                      <a:pt x="238399" y="205911"/>
                    </a:cubicBezTo>
                    <a:cubicBezTo>
                      <a:pt x="238427" y="205625"/>
                      <a:pt x="238475" y="205349"/>
                      <a:pt x="238503" y="205063"/>
                    </a:cubicBezTo>
                    <a:cubicBezTo>
                      <a:pt x="238599" y="204216"/>
                      <a:pt x="238684" y="203358"/>
                      <a:pt x="238808" y="202520"/>
                    </a:cubicBezTo>
                    <a:lnTo>
                      <a:pt x="238741" y="202520"/>
                    </a:lnTo>
                    <a:lnTo>
                      <a:pt x="238961" y="201558"/>
                    </a:lnTo>
                    <a:cubicBezTo>
                      <a:pt x="239018" y="201187"/>
                      <a:pt x="239142" y="200834"/>
                      <a:pt x="239208" y="200463"/>
                    </a:cubicBezTo>
                    <a:cubicBezTo>
                      <a:pt x="239370" y="199596"/>
                      <a:pt x="239589" y="198748"/>
                      <a:pt x="239789" y="197891"/>
                    </a:cubicBezTo>
                    <a:cubicBezTo>
                      <a:pt x="240085" y="196557"/>
                      <a:pt x="240304" y="195205"/>
                      <a:pt x="240694" y="193919"/>
                    </a:cubicBezTo>
                    <a:close/>
                    <a:moveTo>
                      <a:pt x="85779" y="131369"/>
                    </a:moveTo>
                    <a:cubicBezTo>
                      <a:pt x="83198" y="132426"/>
                      <a:pt x="81379" y="134960"/>
                      <a:pt x="81379" y="137931"/>
                    </a:cubicBezTo>
                    <a:lnTo>
                      <a:pt x="85779" y="131371"/>
                    </a:lnTo>
                    <a:lnTo>
                      <a:pt x="85427" y="133664"/>
                    </a:lnTo>
                    <a:cubicBezTo>
                      <a:pt x="85427" y="132864"/>
                      <a:pt x="85570" y="132102"/>
                      <a:pt x="85780" y="131369"/>
                    </a:cubicBezTo>
                    <a:lnTo>
                      <a:pt x="85779" y="131371"/>
                    </a:lnTo>
                    <a:close/>
                    <a:moveTo>
                      <a:pt x="102362" y="131359"/>
                    </a:moveTo>
                    <a:cubicBezTo>
                      <a:pt x="102572" y="132102"/>
                      <a:pt x="102715" y="132864"/>
                      <a:pt x="102715" y="133664"/>
                    </a:cubicBezTo>
                    <a:lnTo>
                      <a:pt x="102363" y="131361"/>
                    </a:lnTo>
                    <a:lnTo>
                      <a:pt x="106810" y="137931"/>
                    </a:lnTo>
                    <a:cubicBezTo>
                      <a:pt x="106810" y="141855"/>
                      <a:pt x="103629" y="145027"/>
                      <a:pt x="99714" y="145027"/>
                    </a:cubicBezTo>
                    <a:cubicBezTo>
                      <a:pt x="97457" y="145027"/>
                      <a:pt x="95466" y="143951"/>
                      <a:pt x="94171" y="142303"/>
                    </a:cubicBezTo>
                    <a:cubicBezTo>
                      <a:pt x="95476" y="143951"/>
                      <a:pt x="97457" y="145028"/>
                      <a:pt x="99715" y="145028"/>
                    </a:cubicBezTo>
                    <a:cubicBezTo>
                      <a:pt x="103639" y="145028"/>
                      <a:pt x="106811" y="141846"/>
                      <a:pt x="106811" y="137931"/>
                    </a:cubicBezTo>
                    <a:cubicBezTo>
                      <a:pt x="106811" y="134950"/>
                      <a:pt x="104963" y="132407"/>
                      <a:pt x="102363" y="131359"/>
                    </a:cubicBezTo>
                    <a:lnTo>
                      <a:pt x="102363" y="131361"/>
                    </a:lnTo>
                    <a:close/>
                    <a:moveTo>
                      <a:pt x="94104" y="127197"/>
                    </a:moveTo>
                    <a:cubicBezTo>
                      <a:pt x="100905" y="127197"/>
                      <a:pt x="107325" y="128768"/>
                      <a:pt x="113088" y="131502"/>
                    </a:cubicBezTo>
                    <a:cubicBezTo>
                      <a:pt x="118098" y="131312"/>
                      <a:pt x="159665" y="147656"/>
                      <a:pt x="179039" y="174174"/>
                    </a:cubicBezTo>
                    <a:cubicBezTo>
                      <a:pt x="180087" y="173517"/>
                      <a:pt x="181439" y="172688"/>
                      <a:pt x="183144" y="171669"/>
                    </a:cubicBezTo>
                    <a:cubicBezTo>
                      <a:pt x="185249" y="175288"/>
                      <a:pt x="189974" y="183337"/>
                      <a:pt x="195955" y="192719"/>
                    </a:cubicBezTo>
                    <a:cubicBezTo>
                      <a:pt x="192545" y="195062"/>
                      <a:pt x="190421" y="196472"/>
                      <a:pt x="190421" y="196472"/>
                    </a:cubicBezTo>
                    <a:cubicBezTo>
                      <a:pt x="188859" y="197482"/>
                      <a:pt x="187154" y="198072"/>
                      <a:pt x="185421" y="198320"/>
                    </a:cubicBezTo>
                    <a:cubicBezTo>
                      <a:pt x="178525" y="201073"/>
                      <a:pt x="159608" y="192138"/>
                      <a:pt x="151645" y="187223"/>
                    </a:cubicBezTo>
                    <a:cubicBezTo>
                      <a:pt x="148873" y="185518"/>
                      <a:pt x="144892" y="182928"/>
                      <a:pt x="140663" y="180118"/>
                    </a:cubicBezTo>
                    <a:cubicBezTo>
                      <a:pt x="139929" y="187376"/>
                      <a:pt x="137500" y="194119"/>
                      <a:pt x="133833" y="200015"/>
                    </a:cubicBezTo>
                    <a:cubicBezTo>
                      <a:pt x="133100" y="203987"/>
                      <a:pt x="132652" y="208093"/>
                      <a:pt x="132652" y="212341"/>
                    </a:cubicBezTo>
                    <a:cubicBezTo>
                      <a:pt x="132652" y="219342"/>
                      <a:pt x="134367" y="228533"/>
                      <a:pt x="136281" y="234696"/>
                    </a:cubicBezTo>
                    <a:cubicBezTo>
                      <a:pt x="136281" y="234696"/>
                      <a:pt x="136281" y="234705"/>
                      <a:pt x="136281" y="234705"/>
                    </a:cubicBezTo>
                    <a:cubicBezTo>
                      <a:pt x="136834" y="235715"/>
                      <a:pt x="137319" y="236763"/>
                      <a:pt x="137805" y="237811"/>
                    </a:cubicBezTo>
                    <a:cubicBezTo>
                      <a:pt x="137815" y="237801"/>
                      <a:pt x="137881" y="237744"/>
                      <a:pt x="137881" y="237744"/>
                    </a:cubicBezTo>
                    <a:cubicBezTo>
                      <a:pt x="140567" y="243535"/>
                      <a:pt x="148911" y="267786"/>
                      <a:pt x="152312" y="297875"/>
                    </a:cubicBezTo>
                    <a:lnTo>
                      <a:pt x="152321" y="297875"/>
                    </a:lnTo>
                    <a:cubicBezTo>
                      <a:pt x="152340" y="298075"/>
                      <a:pt x="152359" y="298304"/>
                      <a:pt x="152378" y="298504"/>
                    </a:cubicBezTo>
                    <a:cubicBezTo>
                      <a:pt x="152702" y="301380"/>
                      <a:pt x="152978" y="304286"/>
                      <a:pt x="153198" y="307257"/>
                    </a:cubicBezTo>
                    <a:cubicBezTo>
                      <a:pt x="157989" y="355359"/>
                      <a:pt x="173124" y="466915"/>
                      <a:pt x="173124" y="466915"/>
                    </a:cubicBezTo>
                    <a:cubicBezTo>
                      <a:pt x="161218" y="470392"/>
                      <a:pt x="149835" y="472935"/>
                      <a:pt x="139034" y="474726"/>
                    </a:cubicBezTo>
                    <a:cubicBezTo>
                      <a:pt x="136081" y="500462"/>
                      <a:pt x="131081" y="523227"/>
                      <a:pt x="122632" y="523227"/>
                    </a:cubicBezTo>
                    <a:cubicBezTo>
                      <a:pt x="114555" y="523227"/>
                      <a:pt x="109640" y="502415"/>
                      <a:pt x="106639" y="478098"/>
                    </a:cubicBezTo>
                    <a:cubicBezTo>
                      <a:pt x="98629" y="478431"/>
                      <a:pt x="91085" y="478374"/>
                      <a:pt x="84017" y="478022"/>
                    </a:cubicBezTo>
                    <a:cubicBezTo>
                      <a:pt x="81008" y="501748"/>
                      <a:pt x="76112" y="521770"/>
                      <a:pt x="68187" y="521770"/>
                    </a:cubicBezTo>
                    <a:cubicBezTo>
                      <a:pt x="59834" y="521770"/>
                      <a:pt x="54852" y="499519"/>
                      <a:pt x="51890" y="474145"/>
                    </a:cubicBezTo>
                    <a:cubicBezTo>
                      <a:pt x="29315" y="469697"/>
                      <a:pt x="16676" y="463315"/>
                      <a:pt x="16676" y="463315"/>
                    </a:cubicBezTo>
                    <a:cubicBezTo>
                      <a:pt x="16676" y="463315"/>
                      <a:pt x="34354" y="326774"/>
                      <a:pt x="39307" y="286521"/>
                    </a:cubicBezTo>
                    <a:cubicBezTo>
                      <a:pt x="41222" y="272491"/>
                      <a:pt x="44003" y="260242"/>
                      <a:pt x="46451" y="251307"/>
                    </a:cubicBezTo>
                    <a:cubicBezTo>
                      <a:pt x="32344" y="244830"/>
                      <a:pt x="2283" y="202511"/>
                      <a:pt x="2283" y="202511"/>
                    </a:cubicBezTo>
                    <a:cubicBezTo>
                      <a:pt x="-3" y="199415"/>
                      <a:pt x="-517" y="195577"/>
                      <a:pt x="493" y="192148"/>
                    </a:cubicBezTo>
                    <a:cubicBezTo>
                      <a:pt x="521" y="192052"/>
                      <a:pt x="512" y="191995"/>
                      <a:pt x="531" y="191900"/>
                    </a:cubicBezTo>
                    <a:cubicBezTo>
                      <a:pt x="9722" y="155667"/>
                      <a:pt x="67606" y="131997"/>
                      <a:pt x="74893" y="131616"/>
                    </a:cubicBezTo>
                    <a:cubicBezTo>
                      <a:pt x="80712" y="128816"/>
                      <a:pt x="87208" y="127197"/>
                      <a:pt x="94104" y="127197"/>
                    </a:cubicBezTo>
                    <a:close/>
                    <a:moveTo>
                      <a:pt x="297663" y="96374"/>
                    </a:moveTo>
                    <a:cubicBezTo>
                      <a:pt x="295872" y="96374"/>
                      <a:pt x="294415" y="97831"/>
                      <a:pt x="294415" y="99622"/>
                    </a:cubicBezTo>
                    <a:cubicBezTo>
                      <a:pt x="294415" y="101412"/>
                      <a:pt x="295872" y="102870"/>
                      <a:pt x="297663" y="102870"/>
                    </a:cubicBezTo>
                    <a:cubicBezTo>
                      <a:pt x="299454" y="102870"/>
                      <a:pt x="300911" y="101412"/>
                      <a:pt x="300911" y="99622"/>
                    </a:cubicBezTo>
                    <a:cubicBezTo>
                      <a:pt x="300911" y="97831"/>
                      <a:pt x="299454" y="96374"/>
                      <a:pt x="297663" y="96374"/>
                    </a:cubicBezTo>
                    <a:close/>
                    <a:moveTo>
                      <a:pt x="307464" y="95621"/>
                    </a:moveTo>
                    <a:lnTo>
                      <a:pt x="302216" y="97431"/>
                    </a:lnTo>
                    <a:cubicBezTo>
                      <a:pt x="301721" y="97602"/>
                      <a:pt x="301368" y="98336"/>
                      <a:pt x="301368" y="99107"/>
                    </a:cubicBezTo>
                    <a:lnTo>
                      <a:pt x="301368" y="100145"/>
                    </a:lnTo>
                    <a:cubicBezTo>
                      <a:pt x="301368" y="100907"/>
                      <a:pt x="301721" y="101650"/>
                      <a:pt x="302216" y="101822"/>
                    </a:cubicBezTo>
                    <a:lnTo>
                      <a:pt x="307464" y="103632"/>
                    </a:lnTo>
                    <a:cubicBezTo>
                      <a:pt x="309569" y="104355"/>
                      <a:pt x="311941" y="103365"/>
                      <a:pt x="311941" y="101136"/>
                    </a:cubicBezTo>
                    <a:lnTo>
                      <a:pt x="311941" y="98117"/>
                    </a:lnTo>
                    <a:cubicBezTo>
                      <a:pt x="311941" y="95888"/>
                      <a:pt x="309579" y="94897"/>
                      <a:pt x="307464" y="95621"/>
                    </a:cubicBezTo>
                    <a:close/>
                    <a:moveTo>
                      <a:pt x="287795" y="95602"/>
                    </a:moveTo>
                    <a:cubicBezTo>
                      <a:pt x="285690" y="94878"/>
                      <a:pt x="283319" y="95869"/>
                      <a:pt x="283319" y="98098"/>
                    </a:cubicBezTo>
                    <a:lnTo>
                      <a:pt x="283319" y="101126"/>
                    </a:lnTo>
                    <a:cubicBezTo>
                      <a:pt x="283319" y="103355"/>
                      <a:pt x="285681" y="104346"/>
                      <a:pt x="287795" y="103622"/>
                    </a:cubicBezTo>
                    <a:lnTo>
                      <a:pt x="293044" y="101812"/>
                    </a:lnTo>
                    <a:cubicBezTo>
                      <a:pt x="293539" y="101641"/>
                      <a:pt x="293891" y="100898"/>
                      <a:pt x="293891" y="100136"/>
                    </a:cubicBezTo>
                    <a:lnTo>
                      <a:pt x="293891" y="99088"/>
                    </a:lnTo>
                    <a:cubicBezTo>
                      <a:pt x="293891" y="98326"/>
                      <a:pt x="293539" y="97583"/>
                      <a:pt x="293044" y="97412"/>
                    </a:cubicBezTo>
                    <a:close/>
                    <a:moveTo>
                      <a:pt x="297644" y="88649"/>
                    </a:moveTo>
                    <a:cubicBezTo>
                      <a:pt x="327200" y="88649"/>
                      <a:pt x="353461" y="102622"/>
                      <a:pt x="370291" y="124291"/>
                    </a:cubicBezTo>
                    <a:cubicBezTo>
                      <a:pt x="371711" y="125720"/>
                      <a:pt x="374225" y="129340"/>
                      <a:pt x="377206" y="134540"/>
                    </a:cubicBezTo>
                    <a:cubicBezTo>
                      <a:pt x="377587" y="135207"/>
                      <a:pt x="378007" y="135855"/>
                      <a:pt x="378378" y="136531"/>
                    </a:cubicBezTo>
                    <a:lnTo>
                      <a:pt x="378321" y="136531"/>
                    </a:lnTo>
                    <a:cubicBezTo>
                      <a:pt x="388122" y="154276"/>
                      <a:pt x="401581" y="186966"/>
                      <a:pt x="397238" y="213788"/>
                    </a:cubicBezTo>
                    <a:cubicBezTo>
                      <a:pt x="397752" y="215293"/>
                      <a:pt x="398085" y="216884"/>
                      <a:pt x="398066" y="218560"/>
                    </a:cubicBezTo>
                    <a:cubicBezTo>
                      <a:pt x="398066" y="218560"/>
                      <a:pt x="397009" y="304619"/>
                      <a:pt x="383121" y="304580"/>
                    </a:cubicBezTo>
                    <a:cubicBezTo>
                      <a:pt x="369234" y="304542"/>
                      <a:pt x="368624" y="218484"/>
                      <a:pt x="368624" y="218484"/>
                    </a:cubicBezTo>
                    <a:cubicBezTo>
                      <a:pt x="368634" y="215493"/>
                      <a:pt x="369548" y="212712"/>
                      <a:pt x="371091" y="210388"/>
                    </a:cubicBezTo>
                    <a:cubicBezTo>
                      <a:pt x="368701" y="205778"/>
                      <a:pt x="366719" y="201282"/>
                      <a:pt x="365510" y="198034"/>
                    </a:cubicBezTo>
                    <a:cubicBezTo>
                      <a:pt x="361643" y="187642"/>
                      <a:pt x="344307" y="141836"/>
                      <a:pt x="343193" y="136531"/>
                    </a:cubicBezTo>
                    <a:lnTo>
                      <a:pt x="341507" y="136531"/>
                    </a:lnTo>
                    <a:lnTo>
                      <a:pt x="354842" y="195053"/>
                    </a:lnTo>
                    <a:cubicBezTo>
                      <a:pt x="355032" y="195729"/>
                      <a:pt x="355147" y="196424"/>
                      <a:pt x="355308" y="197100"/>
                    </a:cubicBezTo>
                    <a:cubicBezTo>
                      <a:pt x="355613" y="198310"/>
                      <a:pt x="355909" y="199520"/>
                      <a:pt x="356137" y="200758"/>
                    </a:cubicBezTo>
                    <a:cubicBezTo>
                      <a:pt x="356156" y="200863"/>
                      <a:pt x="356194" y="200968"/>
                      <a:pt x="356213" y="201072"/>
                    </a:cubicBezTo>
                    <a:lnTo>
                      <a:pt x="356432" y="202025"/>
                    </a:lnTo>
                    <a:lnTo>
                      <a:pt x="356366" y="202025"/>
                    </a:lnTo>
                    <a:cubicBezTo>
                      <a:pt x="356413" y="202320"/>
                      <a:pt x="356432" y="202625"/>
                      <a:pt x="356480" y="202920"/>
                    </a:cubicBezTo>
                    <a:cubicBezTo>
                      <a:pt x="356661" y="204130"/>
                      <a:pt x="356842" y="205349"/>
                      <a:pt x="356947" y="206587"/>
                    </a:cubicBezTo>
                    <a:cubicBezTo>
                      <a:pt x="356994" y="207092"/>
                      <a:pt x="356994" y="207606"/>
                      <a:pt x="357023" y="208111"/>
                    </a:cubicBezTo>
                    <a:cubicBezTo>
                      <a:pt x="357090" y="209321"/>
                      <a:pt x="357204" y="210521"/>
                      <a:pt x="357204" y="211740"/>
                    </a:cubicBezTo>
                    <a:cubicBezTo>
                      <a:pt x="357204" y="224380"/>
                      <a:pt x="353242" y="236077"/>
                      <a:pt x="346526" y="245716"/>
                    </a:cubicBezTo>
                    <a:cubicBezTo>
                      <a:pt x="352460" y="272357"/>
                      <a:pt x="358661" y="324554"/>
                      <a:pt x="344345" y="363274"/>
                    </a:cubicBezTo>
                    <a:cubicBezTo>
                      <a:pt x="344631" y="364721"/>
                      <a:pt x="344831" y="366207"/>
                      <a:pt x="344831" y="367760"/>
                    </a:cubicBezTo>
                    <a:lnTo>
                      <a:pt x="344831" y="500824"/>
                    </a:lnTo>
                    <a:cubicBezTo>
                      <a:pt x="344831" y="511483"/>
                      <a:pt x="337506" y="520131"/>
                      <a:pt x="328467" y="520131"/>
                    </a:cubicBezTo>
                    <a:lnTo>
                      <a:pt x="328381" y="520131"/>
                    </a:lnTo>
                    <a:cubicBezTo>
                      <a:pt x="319342" y="520131"/>
                      <a:pt x="312017" y="511492"/>
                      <a:pt x="312017" y="500824"/>
                    </a:cubicBezTo>
                    <a:lnTo>
                      <a:pt x="312017" y="370036"/>
                    </a:lnTo>
                    <a:cubicBezTo>
                      <a:pt x="308950" y="357216"/>
                      <a:pt x="307236" y="341795"/>
                      <a:pt x="306474" y="333041"/>
                    </a:cubicBezTo>
                    <a:cubicBezTo>
                      <a:pt x="305140" y="317630"/>
                      <a:pt x="303531" y="281673"/>
                      <a:pt x="303769" y="270976"/>
                    </a:cubicBezTo>
                    <a:cubicBezTo>
                      <a:pt x="301759" y="271186"/>
                      <a:pt x="299721" y="271291"/>
                      <a:pt x="297654" y="271291"/>
                    </a:cubicBezTo>
                    <a:cubicBezTo>
                      <a:pt x="296025" y="271291"/>
                      <a:pt x="294415" y="271176"/>
                      <a:pt x="292815" y="271043"/>
                    </a:cubicBezTo>
                    <a:cubicBezTo>
                      <a:pt x="293005" y="282282"/>
                      <a:pt x="291424" y="317449"/>
                      <a:pt x="290100" y="332651"/>
                    </a:cubicBezTo>
                    <a:cubicBezTo>
                      <a:pt x="289338" y="341404"/>
                      <a:pt x="287624" y="356816"/>
                      <a:pt x="284557" y="369636"/>
                    </a:cubicBezTo>
                    <a:lnTo>
                      <a:pt x="284557" y="500414"/>
                    </a:lnTo>
                    <a:cubicBezTo>
                      <a:pt x="284557" y="511073"/>
                      <a:pt x="277232" y="519722"/>
                      <a:pt x="268193" y="519722"/>
                    </a:cubicBezTo>
                    <a:lnTo>
                      <a:pt x="268107" y="519722"/>
                    </a:lnTo>
                    <a:cubicBezTo>
                      <a:pt x="259068" y="519722"/>
                      <a:pt x="251743" y="511083"/>
                      <a:pt x="251743" y="500414"/>
                    </a:cubicBezTo>
                    <a:lnTo>
                      <a:pt x="251743" y="367350"/>
                    </a:lnTo>
                    <a:cubicBezTo>
                      <a:pt x="251743" y="365798"/>
                      <a:pt x="251934" y="364312"/>
                      <a:pt x="252229" y="362864"/>
                    </a:cubicBezTo>
                    <a:cubicBezTo>
                      <a:pt x="238199" y="324916"/>
                      <a:pt x="243875" y="274005"/>
                      <a:pt x="249695" y="246907"/>
                    </a:cubicBezTo>
                    <a:cubicBezTo>
                      <a:pt x="246962" y="243173"/>
                      <a:pt x="244590" y="239153"/>
                      <a:pt x="242771" y="234829"/>
                    </a:cubicBezTo>
                    <a:cubicBezTo>
                      <a:pt x="242447" y="236134"/>
                      <a:pt x="241942" y="237210"/>
                      <a:pt x="241008" y="237744"/>
                    </a:cubicBezTo>
                    <a:cubicBezTo>
                      <a:pt x="228921" y="244583"/>
                      <a:pt x="185811" y="170097"/>
                      <a:pt x="185811" y="170097"/>
                    </a:cubicBezTo>
                    <a:cubicBezTo>
                      <a:pt x="183687" y="166354"/>
                      <a:pt x="183439" y="162096"/>
                      <a:pt x="184668" y="158305"/>
                    </a:cubicBezTo>
                    <a:cubicBezTo>
                      <a:pt x="184449" y="157133"/>
                      <a:pt x="184554" y="155733"/>
                      <a:pt x="185201" y="153943"/>
                    </a:cubicBezTo>
                    <a:cubicBezTo>
                      <a:pt x="194345" y="128739"/>
                      <a:pt x="225607" y="111680"/>
                      <a:pt x="248409" y="102974"/>
                    </a:cubicBezTo>
                    <a:cubicBezTo>
                      <a:pt x="262649" y="93926"/>
                      <a:pt x="279518" y="88649"/>
                      <a:pt x="297644" y="88649"/>
                    </a:cubicBezTo>
                    <a:close/>
                    <a:moveTo>
                      <a:pt x="297606" y="64865"/>
                    </a:moveTo>
                    <a:cubicBezTo>
                      <a:pt x="297082" y="65941"/>
                      <a:pt x="296587" y="67037"/>
                      <a:pt x="295929" y="68018"/>
                    </a:cubicBezTo>
                    <a:lnTo>
                      <a:pt x="288816" y="72950"/>
                    </a:lnTo>
                    <a:lnTo>
                      <a:pt x="287290" y="72819"/>
                    </a:lnTo>
                    <a:lnTo>
                      <a:pt x="287289" y="72819"/>
                    </a:lnTo>
                    <a:lnTo>
                      <a:pt x="287271" y="72818"/>
                    </a:lnTo>
                    <a:cubicBezTo>
                      <a:pt x="286414" y="73428"/>
                      <a:pt x="285547" y="74114"/>
                      <a:pt x="284956" y="74962"/>
                    </a:cubicBezTo>
                    <a:lnTo>
                      <a:pt x="281459" y="75805"/>
                    </a:lnTo>
                    <a:lnTo>
                      <a:pt x="281461" y="75809"/>
                    </a:lnTo>
                    <a:cubicBezTo>
                      <a:pt x="282566" y="76429"/>
                      <a:pt x="283985" y="76371"/>
                      <a:pt x="284976" y="74962"/>
                    </a:cubicBezTo>
                    <a:lnTo>
                      <a:pt x="287289" y="72819"/>
                    </a:lnTo>
                    <a:lnTo>
                      <a:pt x="288814" y="72952"/>
                    </a:lnTo>
                    <a:lnTo>
                      <a:pt x="288816" y="72950"/>
                    </a:lnTo>
                    <a:lnTo>
                      <a:pt x="288833" y="72952"/>
                    </a:lnTo>
                    <a:cubicBezTo>
                      <a:pt x="292062" y="72523"/>
                      <a:pt x="294244" y="70571"/>
                      <a:pt x="295949" y="68018"/>
                    </a:cubicBezTo>
                    <a:lnTo>
                      <a:pt x="297616" y="64883"/>
                    </a:lnTo>
                    <a:lnTo>
                      <a:pt x="299282" y="68018"/>
                    </a:lnTo>
                    <a:cubicBezTo>
                      <a:pt x="300987" y="70570"/>
                      <a:pt x="303168" y="72523"/>
                      <a:pt x="306397" y="72952"/>
                    </a:cubicBezTo>
                    <a:lnTo>
                      <a:pt x="306415" y="72950"/>
                    </a:lnTo>
                    <a:lnTo>
                      <a:pt x="306417" y="72952"/>
                    </a:lnTo>
                    <a:lnTo>
                      <a:pt x="307943" y="72820"/>
                    </a:lnTo>
                    <a:lnTo>
                      <a:pt x="310255" y="74962"/>
                    </a:lnTo>
                    <a:cubicBezTo>
                      <a:pt x="311245" y="76371"/>
                      <a:pt x="312665" y="76428"/>
                      <a:pt x="313770" y="75809"/>
                    </a:cubicBezTo>
                    <a:lnTo>
                      <a:pt x="313772" y="75805"/>
                    </a:lnTo>
                    <a:lnTo>
                      <a:pt x="313789" y="75809"/>
                    </a:lnTo>
                    <a:cubicBezTo>
                      <a:pt x="314475" y="75428"/>
                      <a:pt x="314694" y="74009"/>
                      <a:pt x="314903" y="73009"/>
                    </a:cubicBezTo>
                    <a:cubicBezTo>
                      <a:pt x="315065" y="72238"/>
                      <a:pt x="314875" y="71390"/>
                      <a:pt x="314846" y="70580"/>
                    </a:cubicBezTo>
                    <a:lnTo>
                      <a:pt x="314827" y="70580"/>
                    </a:lnTo>
                    <a:cubicBezTo>
                      <a:pt x="314855" y="71390"/>
                      <a:pt x="315046" y="72237"/>
                      <a:pt x="314884" y="73009"/>
                    </a:cubicBezTo>
                    <a:lnTo>
                      <a:pt x="313772" y="75805"/>
                    </a:lnTo>
                    <a:lnTo>
                      <a:pt x="310274" y="74962"/>
                    </a:lnTo>
                    <a:cubicBezTo>
                      <a:pt x="309684" y="74114"/>
                      <a:pt x="308817" y="73428"/>
                      <a:pt x="307960" y="72819"/>
                    </a:cubicBezTo>
                    <a:lnTo>
                      <a:pt x="307943" y="72820"/>
                    </a:lnTo>
                    <a:lnTo>
                      <a:pt x="307940" y="72818"/>
                    </a:lnTo>
                    <a:lnTo>
                      <a:pt x="306415" y="72950"/>
                    </a:lnTo>
                    <a:lnTo>
                      <a:pt x="299301" y="68018"/>
                    </a:lnTo>
                    <a:cubicBezTo>
                      <a:pt x="298644" y="67037"/>
                      <a:pt x="298149" y="65942"/>
                      <a:pt x="297625" y="64865"/>
                    </a:cubicBezTo>
                    <a:lnTo>
                      <a:pt x="297616" y="64883"/>
                    </a:lnTo>
                    <a:close/>
                    <a:moveTo>
                      <a:pt x="302340" y="53435"/>
                    </a:moveTo>
                    <a:lnTo>
                      <a:pt x="302331" y="53438"/>
                    </a:lnTo>
                    <a:lnTo>
                      <a:pt x="302352" y="53444"/>
                    </a:lnTo>
                    <a:lnTo>
                      <a:pt x="314485" y="62779"/>
                    </a:lnTo>
                    <a:lnTo>
                      <a:pt x="314503" y="62808"/>
                    </a:lnTo>
                    <a:cubicBezTo>
                      <a:pt x="314951" y="65341"/>
                      <a:pt x="314770" y="67989"/>
                      <a:pt x="314865" y="70580"/>
                    </a:cubicBezTo>
                    <a:lnTo>
                      <a:pt x="314866" y="70580"/>
                    </a:lnTo>
                    <a:cubicBezTo>
                      <a:pt x="314771" y="67989"/>
                      <a:pt x="314952" y="65341"/>
                      <a:pt x="314504" y="62808"/>
                    </a:cubicBezTo>
                    <a:lnTo>
                      <a:pt x="314487" y="62781"/>
                    </a:lnTo>
                    <a:lnTo>
                      <a:pt x="314485" y="62779"/>
                    </a:lnTo>
                    <a:lnTo>
                      <a:pt x="314484" y="62778"/>
                    </a:lnTo>
                    <a:lnTo>
                      <a:pt x="302353" y="53444"/>
                    </a:lnTo>
                    <a:lnTo>
                      <a:pt x="302352" y="53444"/>
                    </a:lnTo>
                    <a:lnTo>
                      <a:pt x="302351" y="53443"/>
                    </a:lnTo>
                    <a:lnTo>
                      <a:pt x="302332" y="53438"/>
                    </a:lnTo>
                    <a:lnTo>
                      <a:pt x="302340" y="53435"/>
                    </a:lnTo>
                    <a:close/>
                    <a:moveTo>
                      <a:pt x="292948" y="53435"/>
                    </a:moveTo>
                    <a:lnTo>
                      <a:pt x="292938" y="53438"/>
                    </a:lnTo>
                    <a:lnTo>
                      <a:pt x="292917" y="53444"/>
                    </a:lnTo>
                    <a:lnTo>
                      <a:pt x="292917" y="53444"/>
                    </a:lnTo>
                    <a:lnTo>
                      <a:pt x="291051" y="54880"/>
                    </a:lnTo>
                    <a:lnTo>
                      <a:pt x="280785" y="62778"/>
                    </a:lnTo>
                    <a:lnTo>
                      <a:pt x="280785" y="62778"/>
                    </a:lnTo>
                    <a:lnTo>
                      <a:pt x="280766" y="62808"/>
                    </a:lnTo>
                    <a:lnTo>
                      <a:pt x="280785" y="62778"/>
                    </a:lnTo>
                    <a:lnTo>
                      <a:pt x="280785" y="62778"/>
                    </a:lnTo>
                    <a:lnTo>
                      <a:pt x="291051" y="54880"/>
                    </a:lnTo>
                    <a:lnTo>
                      <a:pt x="292917" y="53444"/>
                    </a:lnTo>
                    <a:lnTo>
                      <a:pt x="292917" y="53444"/>
                    </a:lnTo>
                    <a:lnTo>
                      <a:pt x="292938" y="53438"/>
                    </a:lnTo>
                    <a:lnTo>
                      <a:pt x="297625" y="55102"/>
                    </a:lnTo>
                    <a:lnTo>
                      <a:pt x="297626" y="55102"/>
                    </a:lnTo>
                    <a:lnTo>
                      <a:pt x="292939" y="53438"/>
                    </a:lnTo>
                    <a:lnTo>
                      <a:pt x="292948" y="53435"/>
                    </a:lnTo>
                    <a:close/>
                    <a:moveTo>
                      <a:pt x="94877" y="28365"/>
                    </a:moveTo>
                    <a:cubicBezTo>
                      <a:pt x="118747" y="28365"/>
                      <a:pt x="138102" y="47720"/>
                      <a:pt x="138102" y="71589"/>
                    </a:cubicBezTo>
                    <a:cubicBezTo>
                      <a:pt x="138102" y="78581"/>
                      <a:pt x="136406" y="85153"/>
                      <a:pt x="133463" y="90992"/>
                    </a:cubicBezTo>
                    <a:cubicBezTo>
                      <a:pt x="133739" y="91544"/>
                      <a:pt x="133930" y="92144"/>
                      <a:pt x="133930" y="92811"/>
                    </a:cubicBezTo>
                    <a:cubicBezTo>
                      <a:pt x="133930" y="94573"/>
                      <a:pt x="132834" y="96078"/>
                      <a:pt x="131291" y="96688"/>
                    </a:cubicBezTo>
                    <a:cubicBezTo>
                      <a:pt x="132129" y="97211"/>
                      <a:pt x="132720" y="98097"/>
                      <a:pt x="132720" y="99155"/>
                    </a:cubicBezTo>
                    <a:cubicBezTo>
                      <a:pt x="132720" y="100783"/>
                      <a:pt x="131396" y="102107"/>
                      <a:pt x="129767" y="102107"/>
                    </a:cubicBezTo>
                    <a:cubicBezTo>
                      <a:pt x="128567" y="102107"/>
                      <a:pt x="127548" y="101393"/>
                      <a:pt x="127081" y="100364"/>
                    </a:cubicBezTo>
                    <a:cubicBezTo>
                      <a:pt x="119166" y="109213"/>
                      <a:pt x="107698" y="114814"/>
                      <a:pt x="94887" y="114814"/>
                    </a:cubicBezTo>
                    <a:cubicBezTo>
                      <a:pt x="82076" y="114814"/>
                      <a:pt x="70607" y="109213"/>
                      <a:pt x="62692" y="100364"/>
                    </a:cubicBezTo>
                    <a:cubicBezTo>
                      <a:pt x="62226" y="101383"/>
                      <a:pt x="61206" y="102107"/>
                      <a:pt x="60006" y="102107"/>
                    </a:cubicBezTo>
                    <a:cubicBezTo>
                      <a:pt x="58377" y="102107"/>
                      <a:pt x="57053" y="100783"/>
                      <a:pt x="57053" y="99155"/>
                    </a:cubicBezTo>
                    <a:cubicBezTo>
                      <a:pt x="57053" y="98097"/>
                      <a:pt x="57644" y="97211"/>
                      <a:pt x="58482" y="96688"/>
                    </a:cubicBezTo>
                    <a:cubicBezTo>
                      <a:pt x="56939" y="96068"/>
                      <a:pt x="55844" y="94573"/>
                      <a:pt x="55844" y="92811"/>
                    </a:cubicBezTo>
                    <a:cubicBezTo>
                      <a:pt x="55844" y="92144"/>
                      <a:pt x="56025" y="91544"/>
                      <a:pt x="56291" y="90992"/>
                    </a:cubicBezTo>
                    <a:cubicBezTo>
                      <a:pt x="53348" y="85153"/>
                      <a:pt x="51653" y="78571"/>
                      <a:pt x="51653" y="71589"/>
                    </a:cubicBezTo>
                    <a:cubicBezTo>
                      <a:pt x="51653" y="47720"/>
                      <a:pt x="71008" y="28365"/>
                      <a:pt x="94877" y="28365"/>
                    </a:cubicBezTo>
                    <a:close/>
                    <a:moveTo>
                      <a:pt x="94886" y="9706"/>
                    </a:moveTo>
                    <a:cubicBezTo>
                      <a:pt x="105192" y="9706"/>
                      <a:pt x="113546" y="18059"/>
                      <a:pt x="113546" y="28365"/>
                    </a:cubicBezTo>
                    <a:cubicBezTo>
                      <a:pt x="113546" y="29261"/>
                      <a:pt x="113460" y="30146"/>
                      <a:pt x="113336" y="31013"/>
                    </a:cubicBezTo>
                    <a:cubicBezTo>
                      <a:pt x="107707" y="28441"/>
                      <a:pt x="101468" y="26975"/>
                      <a:pt x="94886" y="26975"/>
                    </a:cubicBezTo>
                    <a:cubicBezTo>
                      <a:pt x="88304" y="26975"/>
                      <a:pt x="82066" y="28451"/>
                      <a:pt x="76436" y="31013"/>
                    </a:cubicBezTo>
                    <a:cubicBezTo>
                      <a:pt x="76312" y="30146"/>
                      <a:pt x="76227" y="29270"/>
                      <a:pt x="76227" y="28365"/>
                    </a:cubicBezTo>
                    <a:cubicBezTo>
                      <a:pt x="76227" y="18059"/>
                      <a:pt x="84580" y="9706"/>
                      <a:pt x="94886" y="9706"/>
                    </a:cubicBezTo>
                    <a:close/>
                    <a:moveTo>
                      <a:pt x="297634" y="0"/>
                    </a:moveTo>
                    <a:cubicBezTo>
                      <a:pt x="320466" y="0"/>
                      <a:pt x="338973" y="18507"/>
                      <a:pt x="338973" y="41338"/>
                    </a:cubicBezTo>
                    <a:cubicBezTo>
                      <a:pt x="338973" y="64170"/>
                      <a:pt x="320466" y="82677"/>
                      <a:pt x="297634" y="82677"/>
                    </a:cubicBezTo>
                    <a:cubicBezTo>
                      <a:pt x="274803" y="82677"/>
                      <a:pt x="256286" y="64170"/>
                      <a:pt x="256296" y="41338"/>
                    </a:cubicBezTo>
                    <a:cubicBezTo>
                      <a:pt x="256296" y="18507"/>
                      <a:pt x="274803" y="0"/>
                      <a:pt x="297634" y="0"/>
                    </a:cubicBezTo>
                    <a:close/>
                  </a:path>
                </a:pathLst>
              </a:custGeom>
              <a:solidFill>
                <a:srgbClr val="E051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67" name="Group 766">
                <a:extLst>
                  <a:ext uri="{FF2B5EF4-FFF2-40B4-BE49-F238E27FC236}">
                    <a16:creationId xmlns:a16="http://schemas.microsoft.com/office/drawing/2014/main" id="{1C1ED2CC-6836-40AE-B691-363CC4A3217F}"/>
                  </a:ext>
                </a:extLst>
              </p:cNvPr>
              <p:cNvGrpSpPr/>
              <p:nvPr/>
            </p:nvGrpSpPr>
            <p:grpSpPr>
              <a:xfrm>
                <a:off x="6978190" y="2832990"/>
                <a:ext cx="176982" cy="185028"/>
                <a:chOff x="4143461" y="2977324"/>
                <a:chExt cx="856688" cy="895636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76525732-3E83-4537-B485-E232DA57CAE9}"/>
                    </a:ext>
                  </a:extLst>
                </p:cNvPr>
                <p:cNvSpPr/>
                <p:nvPr/>
              </p:nvSpPr>
              <p:spPr>
                <a:xfrm>
                  <a:off x="4705702" y="3371240"/>
                  <a:ext cx="85725" cy="85725"/>
                </a:xfrm>
                <a:custGeom>
                  <a:avLst/>
                  <a:gdLst>
                    <a:gd name="connsiteX0" fmla="*/ 80429 w 85725"/>
                    <a:gd name="connsiteY0" fmla="*/ 43786 h 85725"/>
                    <a:gd name="connsiteX1" fmla="*/ 43786 w 85725"/>
                    <a:gd name="connsiteY1" fmla="*/ 80429 h 85725"/>
                    <a:gd name="connsiteX2" fmla="*/ 7144 w 85725"/>
                    <a:gd name="connsiteY2" fmla="*/ 43786 h 85725"/>
                    <a:gd name="connsiteX3" fmla="*/ 43786 w 85725"/>
                    <a:gd name="connsiteY3" fmla="*/ 7144 h 85725"/>
                    <a:gd name="connsiteX4" fmla="*/ 80429 w 85725"/>
                    <a:gd name="connsiteY4" fmla="*/ 4378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29" y="43786"/>
                      </a:moveTo>
                      <a:cubicBezTo>
                        <a:pt x="80429" y="64024"/>
                        <a:pt x="64024" y="80429"/>
                        <a:pt x="43786" y="80429"/>
                      </a:cubicBezTo>
                      <a:cubicBezTo>
                        <a:pt x="23549" y="80429"/>
                        <a:pt x="7144" y="64024"/>
                        <a:pt x="7144" y="43786"/>
                      </a:cubicBezTo>
                      <a:cubicBezTo>
                        <a:pt x="7144" y="23549"/>
                        <a:pt x="23549" y="7144"/>
                        <a:pt x="43786" y="7144"/>
                      </a:cubicBezTo>
                      <a:cubicBezTo>
                        <a:pt x="64024" y="7144"/>
                        <a:pt x="80429" y="23549"/>
                        <a:pt x="80429" y="43786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2" name="Freeform: Shape 781">
                  <a:extLst>
                    <a:ext uri="{FF2B5EF4-FFF2-40B4-BE49-F238E27FC236}">
                      <a16:creationId xmlns:a16="http://schemas.microsoft.com/office/drawing/2014/main" id="{22A9FAB0-0DD7-47C8-8F23-EAA1539F6C78}"/>
                    </a:ext>
                  </a:extLst>
                </p:cNvPr>
                <p:cNvSpPr/>
                <p:nvPr/>
              </p:nvSpPr>
              <p:spPr>
                <a:xfrm>
                  <a:off x="4660973" y="3452117"/>
                  <a:ext cx="180975" cy="381000"/>
                </a:xfrm>
                <a:custGeom>
                  <a:avLst/>
                  <a:gdLst>
                    <a:gd name="connsiteX0" fmla="*/ 45196 w 180975"/>
                    <a:gd name="connsiteY0" fmla="*/ 354768 h 381000"/>
                    <a:gd name="connsiteX1" fmla="*/ 65732 w 180975"/>
                    <a:gd name="connsiteY1" fmla="*/ 375304 h 381000"/>
                    <a:gd name="connsiteX2" fmla="*/ 86277 w 180975"/>
                    <a:gd name="connsiteY2" fmla="*/ 354768 h 381000"/>
                    <a:gd name="connsiteX3" fmla="*/ 86297 w 180975"/>
                    <a:gd name="connsiteY3" fmla="*/ 182461 h 381000"/>
                    <a:gd name="connsiteX4" fmla="*/ 95441 w 180975"/>
                    <a:gd name="connsiteY4" fmla="*/ 182461 h 381000"/>
                    <a:gd name="connsiteX5" fmla="*/ 95383 w 180975"/>
                    <a:gd name="connsiteY5" fmla="*/ 354768 h 381000"/>
                    <a:gd name="connsiteX6" fmla="*/ 115919 w 180975"/>
                    <a:gd name="connsiteY6" fmla="*/ 375304 h 381000"/>
                    <a:gd name="connsiteX7" fmla="*/ 136446 w 180975"/>
                    <a:gd name="connsiteY7" fmla="*/ 354768 h 381000"/>
                    <a:gd name="connsiteX8" fmla="*/ 136541 w 180975"/>
                    <a:gd name="connsiteY8" fmla="*/ 57702 h 381000"/>
                    <a:gd name="connsiteX9" fmla="*/ 145542 w 180975"/>
                    <a:gd name="connsiteY9" fmla="*/ 57702 h 381000"/>
                    <a:gd name="connsiteX10" fmla="*/ 145542 w 180975"/>
                    <a:gd name="connsiteY10" fmla="*/ 167183 h 381000"/>
                    <a:gd name="connsiteX11" fmla="*/ 174212 w 180975"/>
                    <a:gd name="connsiteY11" fmla="*/ 167183 h 381000"/>
                    <a:gd name="connsiteX12" fmla="*/ 174212 w 180975"/>
                    <a:gd name="connsiteY12" fmla="*/ 55359 h 381000"/>
                    <a:gd name="connsiteX13" fmla="*/ 131455 w 180975"/>
                    <a:gd name="connsiteY13" fmla="*/ 7182 h 381000"/>
                    <a:gd name="connsiteX14" fmla="*/ 49340 w 180975"/>
                    <a:gd name="connsiteY14" fmla="*/ 7144 h 381000"/>
                    <a:gd name="connsiteX15" fmla="*/ 7144 w 180975"/>
                    <a:gd name="connsiteY15" fmla="*/ 54683 h 381000"/>
                    <a:gd name="connsiteX16" fmla="*/ 7144 w 180975"/>
                    <a:gd name="connsiteY16" fmla="*/ 167173 h 381000"/>
                    <a:gd name="connsiteX17" fmla="*/ 36033 w 180975"/>
                    <a:gd name="connsiteY17" fmla="*/ 167173 h 381000"/>
                    <a:gd name="connsiteX18" fmla="*/ 36033 w 180975"/>
                    <a:gd name="connsiteY18" fmla="*/ 57702 h 381000"/>
                    <a:gd name="connsiteX19" fmla="*/ 45225 w 180975"/>
                    <a:gd name="connsiteY19" fmla="*/ 57702 h 381000"/>
                    <a:gd name="connsiteX20" fmla="*/ 45196 w 180975"/>
                    <a:gd name="connsiteY20" fmla="*/ 354768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45196" y="354768"/>
                      </a:moveTo>
                      <a:cubicBezTo>
                        <a:pt x="45196" y="366103"/>
                        <a:pt x="54407" y="375304"/>
                        <a:pt x="65732" y="375304"/>
                      </a:cubicBezTo>
                      <a:cubicBezTo>
                        <a:pt x="77086" y="375304"/>
                        <a:pt x="86277" y="366103"/>
                        <a:pt x="86277" y="354768"/>
                      </a:cubicBezTo>
                      <a:lnTo>
                        <a:pt x="86297" y="182461"/>
                      </a:lnTo>
                      <a:lnTo>
                        <a:pt x="95441" y="182461"/>
                      </a:lnTo>
                      <a:lnTo>
                        <a:pt x="95383" y="354768"/>
                      </a:lnTo>
                      <a:cubicBezTo>
                        <a:pt x="95383" y="366103"/>
                        <a:pt x="104584" y="375304"/>
                        <a:pt x="115919" y="375304"/>
                      </a:cubicBezTo>
                      <a:cubicBezTo>
                        <a:pt x="127254" y="375304"/>
                        <a:pt x="136446" y="366103"/>
                        <a:pt x="136446" y="354768"/>
                      </a:cubicBezTo>
                      <a:lnTo>
                        <a:pt x="136541" y="57702"/>
                      </a:lnTo>
                      <a:lnTo>
                        <a:pt x="145542" y="57702"/>
                      </a:lnTo>
                      <a:lnTo>
                        <a:pt x="145542" y="167183"/>
                      </a:lnTo>
                      <a:cubicBezTo>
                        <a:pt x="145542" y="189195"/>
                        <a:pt x="174279" y="189195"/>
                        <a:pt x="174212" y="167183"/>
                      </a:cubicBezTo>
                      <a:lnTo>
                        <a:pt x="174212" y="55359"/>
                      </a:lnTo>
                      <a:cubicBezTo>
                        <a:pt x="174212" y="31023"/>
                        <a:pt x="159925" y="7182"/>
                        <a:pt x="131455" y="7182"/>
                      </a:cubicBezTo>
                      <a:lnTo>
                        <a:pt x="49340" y="7144"/>
                      </a:lnTo>
                      <a:cubicBezTo>
                        <a:pt x="23393" y="7144"/>
                        <a:pt x="7144" y="28299"/>
                        <a:pt x="7144" y="54683"/>
                      </a:cubicBezTo>
                      <a:lnTo>
                        <a:pt x="7144" y="167173"/>
                      </a:lnTo>
                      <a:cubicBezTo>
                        <a:pt x="7144" y="189033"/>
                        <a:pt x="36033" y="189033"/>
                        <a:pt x="36033" y="167173"/>
                      </a:cubicBezTo>
                      <a:lnTo>
                        <a:pt x="36033" y="57702"/>
                      </a:lnTo>
                      <a:lnTo>
                        <a:pt x="45225" y="57702"/>
                      </a:lnTo>
                      <a:lnTo>
                        <a:pt x="45196" y="354768"/>
                      </a:ln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3" name="Freeform: Shape 782">
                  <a:extLst>
                    <a:ext uri="{FF2B5EF4-FFF2-40B4-BE49-F238E27FC236}">
                      <a16:creationId xmlns:a16="http://schemas.microsoft.com/office/drawing/2014/main" id="{0BA807BD-C46F-4D42-8FE4-392BA27542BE}"/>
                    </a:ext>
                  </a:extLst>
                </p:cNvPr>
                <p:cNvSpPr/>
                <p:nvPr/>
              </p:nvSpPr>
              <p:spPr>
                <a:xfrm>
                  <a:off x="4863903" y="3186694"/>
                  <a:ext cx="85725" cy="85725"/>
                </a:xfrm>
                <a:custGeom>
                  <a:avLst/>
                  <a:gdLst>
                    <a:gd name="connsiteX0" fmla="*/ 80429 w 85725"/>
                    <a:gd name="connsiteY0" fmla="*/ 43786 h 85725"/>
                    <a:gd name="connsiteX1" fmla="*/ 43786 w 85725"/>
                    <a:gd name="connsiteY1" fmla="*/ 80429 h 85725"/>
                    <a:gd name="connsiteX2" fmla="*/ 7144 w 85725"/>
                    <a:gd name="connsiteY2" fmla="*/ 43786 h 85725"/>
                    <a:gd name="connsiteX3" fmla="*/ 43786 w 85725"/>
                    <a:gd name="connsiteY3" fmla="*/ 7144 h 85725"/>
                    <a:gd name="connsiteX4" fmla="*/ 80429 w 85725"/>
                    <a:gd name="connsiteY4" fmla="*/ 4378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29" y="43786"/>
                      </a:moveTo>
                      <a:cubicBezTo>
                        <a:pt x="80429" y="64024"/>
                        <a:pt x="64024" y="80429"/>
                        <a:pt x="43786" y="80429"/>
                      </a:cubicBezTo>
                      <a:cubicBezTo>
                        <a:pt x="23549" y="80429"/>
                        <a:pt x="7144" y="64024"/>
                        <a:pt x="7144" y="43786"/>
                      </a:cubicBezTo>
                      <a:cubicBezTo>
                        <a:pt x="7144" y="23549"/>
                        <a:pt x="23549" y="7144"/>
                        <a:pt x="43786" y="7144"/>
                      </a:cubicBezTo>
                      <a:cubicBezTo>
                        <a:pt x="64024" y="7144"/>
                        <a:pt x="80429" y="23549"/>
                        <a:pt x="80429" y="43786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08526ACA-4408-4C35-90E8-8039CEF04509}"/>
                    </a:ext>
                  </a:extLst>
                </p:cNvPr>
                <p:cNvSpPr/>
                <p:nvPr/>
              </p:nvSpPr>
              <p:spPr>
                <a:xfrm>
                  <a:off x="4819174" y="3267570"/>
                  <a:ext cx="180975" cy="381000"/>
                </a:xfrm>
                <a:custGeom>
                  <a:avLst/>
                  <a:gdLst>
                    <a:gd name="connsiteX0" fmla="*/ 45196 w 180975"/>
                    <a:gd name="connsiteY0" fmla="*/ 354768 h 381000"/>
                    <a:gd name="connsiteX1" fmla="*/ 65732 w 180975"/>
                    <a:gd name="connsiteY1" fmla="*/ 375304 h 381000"/>
                    <a:gd name="connsiteX2" fmla="*/ 86278 w 180975"/>
                    <a:gd name="connsiteY2" fmla="*/ 354768 h 381000"/>
                    <a:gd name="connsiteX3" fmla="*/ 86297 w 180975"/>
                    <a:gd name="connsiteY3" fmla="*/ 182461 h 381000"/>
                    <a:gd name="connsiteX4" fmla="*/ 95441 w 180975"/>
                    <a:gd name="connsiteY4" fmla="*/ 182461 h 381000"/>
                    <a:gd name="connsiteX5" fmla="*/ 95383 w 180975"/>
                    <a:gd name="connsiteY5" fmla="*/ 354768 h 381000"/>
                    <a:gd name="connsiteX6" fmla="*/ 115919 w 180975"/>
                    <a:gd name="connsiteY6" fmla="*/ 375304 h 381000"/>
                    <a:gd name="connsiteX7" fmla="*/ 136446 w 180975"/>
                    <a:gd name="connsiteY7" fmla="*/ 354768 h 381000"/>
                    <a:gd name="connsiteX8" fmla="*/ 136541 w 180975"/>
                    <a:gd name="connsiteY8" fmla="*/ 57702 h 381000"/>
                    <a:gd name="connsiteX9" fmla="*/ 145542 w 180975"/>
                    <a:gd name="connsiteY9" fmla="*/ 57702 h 381000"/>
                    <a:gd name="connsiteX10" fmla="*/ 145542 w 180975"/>
                    <a:gd name="connsiteY10" fmla="*/ 167183 h 381000"/>
                    <a:gd name="connsiteX11" fmla="*/ 174212 w 180975"/>
                    <a:gd name="connsiteY11" fmla="*/ 167183 h 381000"/>
                    <a:gd name="connsiteX12" fmla="*/ 174212 w 180975"/>
                    <a:gd name="connsiteY12" fmla="*/ 55359 h 381000"/>
                    <a:gd name="connsiteX13" fmla="*/ 131455 w 180975"/>
                    <a:gd name="connsiteY13" fmla="*/ 7182 h 381000"/>
                    <a:gd name="connsiteX14" fmla="*/ 49340 w 180975"/>
                    <a:gd name="connsiteY14" fmla="*/ 7144 h 381000"/>
                    <a:gd name="connsiteX15" fmla="*/ 7144 w 180975"/>
                    <a:gd name="connsiteY15" fmla="*/ 54683 h 381000"/>
                    <a:gd name="connsiteX16" fmla="*/ 7144 w 180975"/>
                    <a:gd name="connsiteY16" fmla="*/ 167173 h 381000"/>
                    <a:gd name="connsiteX17" fmla="*/ 36033 w 180975"/>
                    <a:gd name="connsiteY17" fmla="*/ 167173 h 381000"/>
                    <a:gd name="connsiteX18" fmla="*/ 36033 w 180975"/>
                    <a:gd name="connsiteY18" fmla="*/ 57702 h 381000"/>
                    <a:gd name="connsiteX19" fmla="*/ 45225 w 180975"/>
                    <a:gd name="connsiteY19" fmla="*/ 57702 h 381000"/>
                    <a:gd name="connsiteX20" fmla="*/ 45196 w 180975"/>
                    <a:gd name="connsiteY20" fmla="*/ 354768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45196" y="354768"/>
                      </a:moveTo>
                      <a:cubicBezTo>
                        <a:pt x="45196" y="366103"/>
                        <a:pt x="54407" y="375304"/>
                        <a:pt x="65732" y="375304"/>
                      </a:cubicBezTo>
                      <a:cubicBezTo>
                        <a:pt x="77086" y="375304"/>
                        <a:pt x="86278" y="366103"/>
                        <a:pt x="86278" y="354768"/>
                      </a:cubicBezTo>
                      <a:lnTo>
                        <a:pt x="86297" y="182461"/>
                      </a:lnTo>
                      <a:lnTo>
                        <a:pt x="95441" y="182461"/>
                      </a:lnTo>
                      <a:lnTo>
                        <a:pt x="95383" y="354768"/>
                      </a:lnTo>
                      <a:cubicBezTo>
                        <a:pt x="95383" y="366103"/>
                        <a:pt x="104585" y="375304"/>
                        <a:pt x="115919" y="375304"/>
                      </a:cubicBezTo>
                      <a:cubicBezTo>
                        <a:pt x="127254" y="375304"/>
                        <a:pt x="136446" y="366103"/>
                        <a:pt x="136446" y="354768"/>
                      </a:cubicBezTo>
                      <a:lnTo>
                        <a:pt x="136541" y="57702"/>
                      </a:lnTo>
                      <a:lnTo>
                        <a:pt x="145542" y="57702"/>
                      </a:lnTo>
                      <a:lnTo>
                        <a:pt x="145542" y="167183"/>
                      </a:lnTo>
                      <a:cubicBezTo>
                        <a:pt x="145542" y="189195"/>
                        <a:pt x="174279" y="189195"/>
                        <a:pt x="174212" y="167183"/>
                      </a:cubicBezTo>
                      <a:lnTo>
                        <a:pt x="174212" y="55359"/>
                      </a:lnTo>
                      <a:cubicBezTo>
                        <a:pt x="174212" y="31023"/>
                        <a:pt x="159925" y="7182"/>
                        <a:pt x="131455" y="7182"/>
                      </a:cubicBezTo>
                      <a:lnTo>
                        <a:pt x="49340" y="7144"/>
                      </a:lnTo>
                      <a:cubicBezTo>
                        <a:pt x="23393" y="7144"/>
                        <a:pt x="7144" y="28299"/>
                        <a:pt x="7144" y="54683"/>
                      </a:cubicBezTo>
                      <a:lnTo>
                        <a:pt x="7144" y="167173"/>
                      </a:lnTo>
                      <a:cubicBezTo>
                        <a:pt x="7144" y="189033"/>
                        <a:pt x="36033" y="189033"/>
                        <a:pt x="36033" y="167173"/>
                      </a:cubicBezTo>
                      <a:lnTo>
                        <a:pt x="36033" y="57702"/>
                      </a:lnTo>
                      <a:lnTo>
                        <a:pt x="45225" y="57702"/>
                      </a:lnTo>
                      <a:lnTo>
                        <a:pt x="45196" y="354768"/>
                      </a:ln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E9D4F08E-6011-419F-8F7C-594F5820EF9B}"/>
                    </a:ext>
                  </a:extLst>
                </p:cNvPr>
                <p:cNvSpPr/>
                <p:nvPr/>
              </p:nvSpPr>
              <p:spPr>
                <a:xfrm>
                  <a:off x="4706693" y="3005328"/>
                  <a:ext cx="85725" cy="85725"/>
                </a:xfrm>
                <a:custGeom>
                  <a:avLst/>
                  <a:gdLst>
                    <a:gd name="connsiteX0" fmla="*/ 80410 w 85725"/>
                    <a:gd name="connsiteY0" fmla="*/ 43777 h 85725"/>
                    <a:gd name="connsiteX1" fmla="*/ 43777 w 85725"/>
                    <a:gd name="connsiteY1" fmla="*/ 80410 h 85725"/>
                    <a:gd name="connsiteX2" fmla="*/ 7144 w 85725"/>
                    <a:gd name="connsiteY2" fmla="*/ 43777 h 85725"/>
                    <a:gd name="connsiteX3" fmla="*/ 43777 w 85725"/>
                    <a:gd name="connsiteY3" fmla="*/ 7144 h 85725"/>
                    <a:gd name="connsiteX4" fmla="*/ 80410 w 85725"/>
                    <a:gd name="connsiteY4" fmla="*/ 4377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10" y="43777"/>
                      </a:moveTo>
                      <a:cubicBezTo>
                        <a:pt x="80410" y="64009"/>
                        <a:pt x="64009" y="80410"/>
                        <a:pt x="43777" y="80410"/>
                      </a:cubicBezTo>
                      <a:cubicBezTo>
                        <a:pt x="23545" y="80410"/>
                        <a:pt x="7144" y="64009"/>
                        <a:pt x="7144" y="43777"/>
                      </a:cubicBezTo>
                      <a:cubicBezTo>
                        <a:pt x="7144" y="23545"/>
                        <a:pt x="23545" y="7144"/>
                        <a:pt x="43777" y="7144"/>
                      </a:cubicBezTo>
                      <a:cubicBezTo>
                        <a:pt x="64009" y="7144"/>
                        <a:pt x="80410" y="23545"/>
                        <a:pt x="80410" y="43777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6" name="Freeform: Shape 785">
                  <a:extLst>
                    <a:ext uri="{FF2B5EF4-FFF2-40B4-BE49-F238E27FC236}">
                      <a16:creationId xmlns:a16="http://schemas.microsoft.com/office/drawing/2014/main" id="{DC801F11-55A6-4635-87FA-2FB9FD8D65A3}"/>
                    </a:ext>
                  </a:extLst>
                </p:cNvPr>
                <p:cNvSpPr/>
                <p:nvPr/>
              </p:nvSpPr>
              <p:spPr>
                <a:xfrm>
                  <a:off x="4661964" y="3086205"/>
                  <a:ext cx="180975" cy="295275"/>
                </a:xfrm>
                <a:custGeom>
                  <a:avLst/>
                  <a:gdLst>
                    <a:gd name="connsiteX0" fmla="*/ 131455 w 180975"/>
                    <a:gd name="connsiteY0" fmla="*/ 7182 h 295275"/>
                    <a:gd name="connsiteX1" fmla="*/ 49340 w 180975"/>
                    <a:gd name="connsiteY1" fmla="*/ 7144 h 295275"/>
                    <a:gd name="connsiteX2" fmla="*/ 7144 w 180975"/>
                    <a:gd name="connsiteY2" fmla="*/ 54683 h 295275"/>
                    <a:gd name="connsiteX3" fmla="*/ 7144 w 180975"/>
                    <a:gd name="connsiteY3" fmla="*/ 167173 h 295275"/>
                    <a:gd name="connsiteX4" fmla="*/ 36033 w 180975"/>
                    <a:gd name="connsiteY4" fmla="*/ 167173 h 295275"/>
                    <a:gd name="connsiteX5" fmla="*/ 36033 w 180975"/>
                    <a:gd name="connsiteY5" fmla="*/ 57693 h 295275"/>
                    <a:gd name="connsiteX6" fmla="*/ 45225 w 180975"/>
                    <a:gd name="connsiteY6" fmla="*/ 57693 h 295275"/>
                    <a:gd name="connsiteX7" fmla="*/ 45196 w 180975"/>
                    <a:gd name="connsiteY7" fmla="*/ 296837 h 295275"/>
                    <a:gd name="connsiteX8" fmla="*/ 86277 w 180975"/>
                    <a:gd name="connsiteY8" fmla="*/ 285769 h 295275"/>
                    <a:gd name="connsiteX9" fmla="*/ 86287 w 180975"/>
                    <a:gd name="connsiteY9" fmla="*/ 182451 h 295275"/>
                    <a:gd name="connsiteX10" fmla="*/ 95431 w 180975"/>
                    <a:gd name="connsiteY10" fmla="*/ 182451 h 295275"/>
                    <a:gd name="connsiteX11" fmla="*/ 95402 w 180975"/>
                    <a:gd name="connsiteY11" fmla="*/ 282454 h 295275"/>
                    <a:gd name="connsiteX12" fmla="*/ 136474 w 180975"/>
                    <a:gd name="connsiteY12" fmla="*/ 258918 h 295275"/>
                    <a:gd name="connsiteX13" fmla="*/ 136541 w 180975"/>
                    <a:gd name="connsiteY13" fmla="*/ 57683 h 295275"/>
                    <a:gd name="connsiteX14" fmla="*/ 145542 w 180975"/>
                    <a:gd name="connsiteY14" fmla="*/ 57683 h 295275"/>
                    <a:gd name="connsiteX15" fmla="*/ 145542 w 180975"/>
                    <a:gd name="connsiteY15" fmla="*/ 167164 h 295275"/>
                    <a:gd name="connsiteX16" fmla="*/ 174212 w 180975"/>
                    <a:gd name="connsiteY16" fmla="*/ 167164 h 295275"/>
                    <a:gd name="connsiteX17" fmla="*/ 174212 w 180975"/>
                    <a:gd name="connsiteY17" fmla="*/ 55350 h 295275"/>
                    <a:gd name="connsiteX18" fmla="*/ 131455 w 180975"/>
                    <a:gd name="connsiteY18" fmla="*/ 7182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0975" h="295275">
                      <a:moveTo>
                        <a:pt x="131455" y="7182"/>
                      </a:moveTo>
                      <a:lnTo>
                        <a:pt x="49340" y="7144"/>
                      </a:lnTo>
                      <a:cubicBezTo>
                        <a:pt x="23393" y="7144"/>
                        <a:pt x="7144" y="28299"/>
                        <a:pt x="7144" y="54683"/>
                      </a:cubicBezTo>
                      <a:lnTo>
                        <a:pt x="7144" y="167173"/>
                      </a:lnTo>
                      <a:cubicBezTo>
                        <a:pt x="7144" y="189033"/>
                        <a:pt x="36033" y="189033"/>
                        <a:pt x="36033" y="167173"/>
                      </a:cubicBezTo>
                      <a:lnTo>
                        <a:pt x="36033" y="57693"/>
                      </a:lnTo>
                      <a:lnTo>
                        <a:pt x="45225" y="57693"/>
                      </a:lnTo>
                      <a:lnTo>
                        <a:pt x="45196" y="296837"/>
                      </a:lnTo>
                      <a:cubicBezTo>
                        <a:pt x="60236" y="293637"/>
                        <a:pt x="74028" y="289922"/>
                        <a:pt x="86277" y="285769"/>
                      </a:cubicBezTo>
                      <a:lnTo>
                        <a:pt x="86287" y="182451"/>
                      </a:lnTo>
                      <a:lnTo>
                        <a:pt x="95431" y="182451"/>
                      </a:lnTo>
                      <a:lnTo>
                        <a:pt x="95402" y="282454"/>
                      </a:lnTo>
                      <a:cubicBezTo>
                        <a:pt x="113452" y="275549"/>
                        <a:pt x="127492" y="267586"/>
                        <a:pt x="136474" y="258918"/>
                      </a:cubicBezTo>
                      <a:lnTo>
                        <a:pt x="136541" y="57683"/>
                      </a:lnTo>
                      <a:lnTo>
                        <a:pt x="145542" y="57683"/>
                      </a:lnTo>
                      <a:lnTo>
                        <a:pt x="145542" y="167164"/>
                      </a:lnTo>
                      <a:cubicBezTo>
                        <a:pt x="145542" y="189176"/>
                        <a:pt x="174279" y="189176"/>
                        <a:pt x="174212" y="167164"/>
                      </a:cubicBezTo>
                      <a:lnTo>
                        <a:pt x="174212" y="55350"/>
                      </a:lnTo>
                      <a:cubicBezTo>
                        <a:pt x="174212" y="31023"/>
                        <a:pt x="159925" y="7182"/>
                        <a:pt x="131455" y="7182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7" name="Freeform: Shape 786">
                  <a:extLst>
                    <a:ext uri="{FF2B5EF4-FFF2-40B4-BE49-F238E27FC236}">
                      <a16:creationId xmlns:a16="http://schemas.microsoft.com/office/drawing/2014/main" id="{16657D93-43DE-4A05-890F-B39EB6BD1627}"/>
                    </a:ext>
                  </a:extLst>
                </p:cNvPr>
                <p:cNvSpPr/>
                <p:nvPr/>
              </p:nvSpPr>
              <p:spPr>
                <a:xfrm>
                  <a:off x="4350725" y="3371240"/>
                  <a:ext cx="85725" cy="85725"/>
                </a:xfrm>
                <a:custGeom>
                  <a:avLst/>
                  <a:gdLst>
                    <a:gd name="connsiteX0" fmla="*/ 80429 w 85725"/>
                    <a:gd name="connsiteY0" fmla="*/ 43786 h 85725"/>
                    <a:gd name="connsiteX1" fmla="*/ 43786 w 85725"/>
                    <a:gd name="connsiteY1" fmla="*/ 80429 h 85725"/>
                    <a:gd name="connsiteX2" fmla="*/ 7144 w 85725"/>
                    <a:gd name="connsiteY2" fmla="*/ 43786 h 85725"/>
                    <a:gd name="connsiteX3" fmla="*/ 43786 w 85725"/>
                    <a:gd name="connsiteY3" fmla="*/ 7144 h 85725"/>
                    <a:gd name="connsiteX4" fmla="*/ 80429 w 85725"/>
                    <a:gd name="connsiteY4" fmla="*/ 4378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29" y="43786"/>
                      </a:moveTo>
                      <a:cubicBezTo>
                        <a:pt x="80429" y="64024"/>
                        <a:pt x="64024" y="80429"/>
                        <a:pt x="43786" y="80429"/>
                      </a:cubicBezTo>
                      <a:cubicBezTo>
                        <a:pt x="23549" y="80429"/>
                        <a:pt x="7144" y="64024"/>
                        <a:pt x="7144" y="43786"/>
                      </a:cubicBezTo>
                      <a:cubicBezTo>
                        <a:pt x="7144" y="23549"/>
                        <a:pt x="23549" y="7144"/>
                        <a:pt x="43786" y="7144"/>
                      </a:cubicBezTo>
                      <a:cubicBezTo>
                        <a:pt x="64024" y="7144"/>
                        <a:pt x="80429" y="23549"/>
                        <a:pt x="80429" y="43786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8" name="Freeform: Shape 787">
                  <a:extLst>
                    <a:ext uri="{FF2B5EF4-FFF2-40B4-BE49-F238E27FC236}">
                      <a16:creationId xmlns:a16="http://schemas.microsoft.com/office/drawing/2014/main" id="{D5AD6B91-1932-4790-94DF-C1433B9EB21D}"/>
                    </a:ext>
                  </a:extLst>
                </p:cNvPr>
                <p:cNvSpPr/>
                <p:nvPr/>
              </p:nvSpPr>
              <p:spPr>
                <a:xfrm>
                  <a:off x="4301661" y="3452117"/>
                  <a:ext cx="180975" cy="381000"/>
                </a:xfrm>
                <a:custGeom>
                  <a:avLst/>
                  <a:gdLst>
                    <a:gd name="connsiteX0" fmla="*/ 136131 w 180975"/>
                    <a:gd name="connsiteY0" fmla="*/ 57702 h 381000"/>
                    <a:gd name="connsiteX1" fmla="*/ 145323 w 180975"/>
                    <a:gd name="connsiteY1" fmla="*/ 57702 h 381000"/>
                    <a:gd name="connsiteX2" fmla="*/ 145323 w 180975"/>
                    <a:gd name="connsiteY2" fmla="*/ 167173 h 381000"/>
                    <a:gd name="connsiteX3" fmla="*/ 174212 w 180975"/>
                    <a:gd name="connsiteY3" fmla="*/ 167173 h 381000"/>
                    <a:gd name="connsiteX4" fmla="*/ 174212 w 180975"/>
                    <a:gd name="connsiteY4" fmla="*/ 54683 h 381000"/>
                    <a:gd name="connsiteX5" fmla="*/ 132017 w 180975"/>
                    <a:gd name="connsiteY5" fmla="*/ 7144 h 381000"/>
                    <a:gd name="connsiteX6" fmla="*/ 49902 w 180975"/>
                    <a:gd name="connsiteY6" fmla="*/ 7182 h 381000"/>
                    <a:gd name="connsiteX7" fmla="*/ 7144 w 180975"/>
                    <a:gd name="connsiteY7" fmla="*/ 55359 h 381000"/>
                    <a:gd name="connsiteX8" fmla="*/ 7144 w 180975"/>
                    <a:gd name="connsiteY8" fmla="*/ 167173 h 381000"/>
                    <a:gd name="connsiteX9" fmla="*/ 35814 w 180975"/>
                    <a:gd name="connsiteY9" fmla="*/ 167173 h 381000"/>
                    <a:gd name="connsiteX10" fmla="*/ 35814 w 180975"/>
                    <a:gd name="connsiteY10" fmla="*/ 57693 h 381000"/>
                    <a:gd name="connsiteX11" fmla="*/ 44815 w 180975"/>
                    <a:gd name="connsiteY11" fmla="*/ 57693 h 381000"/>
                    <a:gd name="connsiteX12" fmla="*/ 44910 w 180975"/>
                    <a:gd name="connsiteY12" fmla="*/ 354759 h 381000"/>
                    <a:gd name="connsiteX13" fmla="*/ 65437 w 180975"/>
                    <a:gd name="connsiteY13" fmla="*/ 375295 h 381000"/>
                    <a:gd name="connsiteX14" fmla="*/ 85973 w 180975"/>
                    <a:gd name="connsiteY14" fmla="*/ 354759 h 381000"/>
                    <a:gd name="connsiteX15" fmla="*/ 85916 w 180975"/>
                    <a:gd name="connsiteY15" fmla="*/ 182451 h 381000"/>
                    <a:gd name="connsiteX16" fmla="*/ 95060 w 180975"/>
                    <a:gd name="connsiteY16" fmla="*/ 182451 h 381000"/>
                    <a:gd name="connsiteX17" fmla="*/ 95079 w 180975"/>
                    <a:gd name="connsiteY17" fmla="*/ 354759 h 381000"/>
                    <a:gd name="connsiteX18" fmla="*/ 115624 w 180975"/>
                    <a:gd name="connsiteY18" fmla="*/ 375295 h 381000"/>
                    <a:gd name="connsiteX19" fmla="*/ 136160 w 180975"/>
                    <a:gd name="connsiteY19" fmla="*/ 354759 h 381000"/>
                    <a:gd name="connsiteX20" fmla="*/ 136131 w 180975"/>
                    <a:gd name="connsiteY20" fmla="*/ 57702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136131" y="57702"/>
                      </a:moveTo>
                      <a:lnTo>
                        <a:pt x="145323" y="57702"/>
                      </a:lnTo>
                      <a:lnTo>
                        <a:pt x="145323" y="167173"/>
                      </a:lnTo>
                      <a:cubicBezTo>
                        <a:pt x="145323" y="189033"/>
                        <a:pt x="174212" y="189033"/>
                        <a:pt x="174212" y="167173"/>
                      </a:cubicBezTo>
                      <a:lnTo>
                        <a:pt x="174212" y="54683"/>
                      </a:lnTo>
                      <a:cubicBezTo>
                        <a:pt x="174212" y="28289"/>
                        <a:pt x="157963" y="7144"/>
                        <a:pt x="132017" y="7144"/>
                      </a:cubicBezTo>
                      <a:lnTo>
                        <a:pt x="49902" y="7182"/>
                      </a:lnTo>
                      <a:cubicBezTo>
                        <a:pt x="21431" y="7182"/>
                        <a:pt x="7144" y="31023"/>
                        <a:pt x="7144" y="55359"/>
                      </a:cubicBezTo>
                      <a:lnTo>
                        <a:pt x="7144" y="167173"/>
                      </a:lnTo>
                      <a:cubicBezTo>
                        <a:pt x="7077" y="189186"/>
                        <a:pt x="35814" y="189186"/>
                        <a:pt x="35814" y="167173"/>
                      </a:cubicBezTo>
                      <a:lnTo>
                        <a:pt x="35814" y="57693"/>
                      </a:lnTo>
                      <a:lnTo>
                        <a:pt x="44815" y="57693"/>
                      </a:lnTo>
                      <a:lnTo>
                        <a:pt x="44910" y="354759"/>
                      </a:lnTo>
                      <a:cubicBezTo>
                        <a:pt x="44910" y="366093"/>
                        <a:pt x="54102" y="375295"/>
                        <a:pt x="65437" y="375295"/>
                      </a:cubicBezTo>
                      <a:cubicBezTo>
                        <a:pt x="76772" y="375295"/>
                        <a:pt x="85973" y="366093"/>
                        <a:pt x="85973" y="354759"/>
                      </a:cubicBezTo>
                      <a:lnTo>
                        <a:pt x="85916" y="182451"/>
                      </a:lnTo>
                      <a:lnTo>
                        <a:pt x="95060" y="182451"/>
                      </a:lnTo>
                      <a:lnTo>
                        <a:pt x="95079" y="354759"/>
                      </a:lnTo>
                      <a:cubicBezTo>
                        <a:pt x="95079" y="366093"/>
                        <a:pt x="104270" y="375295"/>
                        <a:pt x="115624" y="375295"/>
                      </a:cubicBezTo>
                      <a:cubicBezTo>
                        <a:pt x="126949" y="375295"/>
                        <a:pt x="136160" y="366093"/>
                        <a:pt x="136160" y="354759"/>
                      </a:cubicBezTo>
                      <a:lnTo>
                        <a:pt x="136131" y="57702"/>
                      </a:ln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4B5468C7-5A33-4B34-96BF-E4A8FEAF50E0}"/>
                    </a:ext>
                  </a:extLst>
                </p:cNvPr>
                <p:cNvSpPr/>
                <p:nvPr/>
              </p:nvSpPr>
              <p:spPr>
                <a:xfrm>
                  <a:off x="4192524" y="3186694"/>
                  <a:ext cx="85725" cy="85725"/>
                </a:xfrm>
                <a:custGeom>
                  <a:avLst/>
                  <a:gdLst>
                    <a:gd name="connsiteX0" fmla="*/ 80429 w 85725"/>
                    <a:gd name="connsiteY0" fmla="*/ 43786 h 85725"/>
                    <a:gd name="connsiteX1" fmla="*/ 43786 w 85725"/>
                    <a:gd name="connsiteY1" fmla="*/ 80429 h 85725"/>
                    <a:gd name="connsiteX2" fmla="*/ 7144 w 85725"/>
                    <a:gd name="connsiteY2" fmla="*/ 43786 h 85725"/>
                    <a:gd name="connsiteX3" fmla="*/ 43786 w 85725"/>
                    <a:gd name="connsiteY3" fmla="*/ 7144 h 85725"/>
                    <a:gd name="connsiteX4" fmla="*/ 80429 w 85725"/>
                    <a:gd name="connsiteY4" fmla="*/ 4378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29" y="43786"/>
                      </a:moveTo>
                      <a:cubicBezTo>
                        <a:pt x="80429" y="64024"/>
                        <a:pt x="64024" y="80429"/>
                        <a:pt x="43786" y="80429"/>
                      </a:cubicBezTo>
                      <a:cubicBezTo>
                        <a:pt x="23549" y="80429"/>
                        <a:pt x="7144" y="64024"/>
                        <a:pt x="7144" y="43786"/>
                      </a:cubicBezTo>
                      <a:cubicBezTo>
                        <a:pt x="7144" y="23549"/>
                        <a:pt x="23549" y="7144"/>
                        <a:pt x="43786" y="7144"/>
                      </a:cubicBezTo>
                      <a:cubicBezTo>
                        <a:pt x="64024" y="7144"/>
                        <a:pt x="80429" y="23549"/>
                        <a:pt x="80429" y="43786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CEB04BCE-FF24-48CA-A8AE-94A71B2C67ED}"/>
                    </a:ext>
                  </a:extLst>
                </p:cNvPr>
                <p:cNvSpPr/>
                <p:nvPr/>
              </p:nvSpPr>
              <p:spPr>
                <a:xfrm>
                  <a:off x="4143461" y="3267570"/>
                  <a:ext cx="180975" cy="381000"/>
                </a:xfrm>
                <a:custGeom>
                  <a:avLst/>
                  <a:gdLst>
                    <a:gd name="connsiteX0" fmla="*/ 136131 w 180975"/>
                    <a:gd name="connsiteY0" fmla="*/ 57702 h 381000"/>
                    <a:gd name="connsiteX1" fmla="*/ 145323 w 180975"/>
                    <a:gd name="connsiteY1" fmla="*/ 57702 h 381000"/>
                    <a:gd name="connsiteX2" fmla="*/ 145323 w 180975"/>
                    <a:gd name="connsiteY2" fmla="*/ 167173 h 381000"/>
                    <a:gd name="connsiteX3" fmla="*/ 174212 w 180975"/>
                    <a:gd name="connsiteY3" fmla="*/ 167173 h 381000"/>
                    <a:gd name="connsiteX4" fmla="*/ 174212 w 180975"/>
                    <a:gd name="connsiteY4" fmla="*/ 54683 h 381000"/>
                    <a:gd name="connsiteX5" fmla="*/ 132017 w 180975"/>
                    <a:gd name="connsiteY5" fmla="*/ 7144 h 381000"/>
                    <a:gd name="connsiteX6" fmla="*/ 49902 w 180975"/>
                    <a:gd name="connsiteY6" fmla="*/ 7182 h 381000"/>
                    <a:gd name="connsiteX7" fmla="*/ 7144 w 180975"/>
                    <a:gd name="connsiteY7" fmla="*/ 55359 h 381000"/>
                    <a:gd name="connsiteX8" fmla="*/ 7144 w 180975"/>
                    <a:gd name="connsiteY8" fmla="*/ 167173 h 381000"/>
                    <a:gd name="connsiteX9" fmla="*/ 35814 w 180975"/>
                    <a:gd name="connsiteY9" fmla="*/ 167173 h 381000"/>
                    <a:gd name="connsiteX10" fmla="*/ 35814 w 180975"/>
                    <a:gd name="connsiteY10" fmla="*/ 57693 h 381000"/>
                    <a:gd name="connsiteX11" fmla="*/ 44815 w 180975"/>
                    <a:gd name="connsiteY11" fmla="*/ 57693 h 381000"/>
                    <a:gd name="connsiteX12" fmla="*/ 44910 w 180975"/>
                    <a:gd name="connsiteY12" fmla="*/ 354759 h 381000"/>
                    <a:gd name="connsiteX13" fmla="*/ 65437 w 180975"/>
                    <a:gd name="connsiteY13" fmla="*/ 375295 h 381000"/>
                    <a:gd name="connsiteX14" fmla="*/ 85973 w 180975"/>
                    <a:gd name="connsiteY14" fmla="*/ 354759 h 381000"/>
                    <a:gd name="connsiteX15" fmla="*/ 85916 w 180975"/>
                    <a:gd name="connsiteY15" fmla="*/ 182451 h 381000"/>
                    <a:gd name="connsiteX16" fmla="*/ 95060 w 180975"/>
                    <a:gd name="connsiteY16" fmla="*/ 182451 h 381000"/>
                    <a:gd name="connsiteX17" fmla="*/ 95079 w 180975"/>
                    <a:gd name="connsiteY17" fmla="*/ 354759 h 381000"/>
                    <a:gd name="connsiteX18" fmla="*/ 115624 w 180975"/>
                    <a:gd name="connsiteY18" fmla="*/ 375295 h 381000"/>
                    <a:gd name="connsiteX19" fmla="*/ 136160 w 180975"/>
                    <a:gd name="connsiteY19" fmla="*/ 354759 h 381000"/>
                    <a:gd name="connsiteX20" fmla="*/ 136131 w 180975"/>
                    <a:gd name="connsiteY20" fmla="*/ 57702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136131" y="57702"/>
                      </a:moveTo>
                      <a:lnTo>
                        <a:pt x="145323" y="57702"/>
                      </a:lnTo>
                      <a:lnTo>
                        <a:pt x="145323" y="167173"/>
                      </a:lnTo>
                      <a:cubicBezTo>
                        <a:pt x="145323" y="189033"/>
                        <a:pt x="174212" y="189033"/>
                        <a:pt x="174212" y="167173"/>
                      </a:cubicBezTo>
                      <a:lnTo>
                        <a:pt x="174212" y="54683"/>
                      </a:lnTo>
                      <a:cubicBezTo>
                        <a:pt x="174212" y="28289"/>
                        <a:pt x="157963" y="7144"/>
                        <a:pt x="132017" y="7144"/>
                      </a:cubicBezTo>
                      <a:lnTo>
                        <a:pt x="49902" y="7182"/>
                      </a:lnTo>
                      <a:cubicBezTo>
                        <a:pt x="21431" y="7182"/>
                        <a:pt x="7144" y="31023"/>
                        <a:pt x="7144" y="55359"/>
                      </a:cubicBezTo>
                      <a:lnTo>
                        <a:pt x="7144" y="167173"/>
                      </a:lnTo>
                      <a:cubicBezTo>
                        <a:pt x="7077" y="189186"/>
                        <a:pt x="35814" y="189186"/>
                        <a:pt x="35814" y="167173"/>
                      </a:cubicBezTo>
                      <a:lnTo>
                        <a:pt x="35814" y="57693"/>
                      </a:lnTo>
                      <a:lnTo>
                        <a:pt x="44815" y="57693"/>
                      </a:lnTo>
                      <a:lnTo>
                        <a:pt x="44910" y="354759"/>
                      </a:lnTo>
                      <a:cubicBezTo>
                        <a:pt x="44910" y="366093"/>
                        <a:pt x="54102" y="375295"/>
                        <a:pt x="65437" y="375295"/>
                      </a:cubicBezTo>
                      <a:cubicBezTo>
                        <a:pt x="76772" y="375295"/>
                        <a:pt x="85973" y="366093"/>
                        <a:pt x="85973" y="354759"/>
                      </a:cubicBezTo>
                      <a:lnTo>
                        <a:pt x="85916" y="182451"/>
                      </a:lnTo>
                      <a:lnTo>
                        <a:pt x="95060" y="182451"/>
                      </a:lnTo>
                      <a:lnTo>
                        <a:pt x="95079" y="354759"/>
                      </a:lnTo>
                      <a:cubicBezTo>
                        <a:pt x="95079" y="366093"/>
                        <a:pt x="104270" y="375295"/>
                        <a:pt x="115624" y="375295"/>
                      </a:cubicBezTo>
                      <a:cubicBezTo>
                        <a:pt x="126949" y="375295"/>
                        <a:pt x="136160" y="366093"/>
                        <a:pt x="136160" y="354759"/>
                      </a:cubicBezTo>
                      <a:lnTo>
                        <a:pt x="136131" y="57702"/>
                      </a:ln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3B00DC3E-FABA-49AE-878C-FA14A7139EAF}"/>
                    </a:ext>
                  </a:extLst>
                </p:cNvPr>
                <p:cNvSpPr/>
                <p:nvPr/>
              </p:nvSpPr>
              <p:spPr>
                <a:xfrm>
                  <a:off x="4349753" y="3005328"/>
                  <a:ext cx="85725" cy="85725"/>
                </a:xfrm>
                <a:custGeom>
                  <a:avLst/>
                  <a:gdLst>
                    <a:gd name="connsiteX0" fmla="*/ 80410 w 85725"/>
                    <a:gd name="connsiteY0" fmla="*/ 43777 h 85725"/>
                    <a:gd name="connsiteX1" fmla="*/ 43777 w 85725"/>
                    <a:gd name="connsiteY1" fmla="*/ 80410 h 85725"/>
                    <a:gd name="connsiteX2" fmla="*/ 7144 w 85725"/>
                    <a:gd name="connsiteY2" fmla="*/ 43777 h 85725"/>
                    <a:gd name="connsiteX3" fmla="*/ 43777 w 85725"/>
                    <a:gd name="connsiteY3" fmla="*/ 7144 h 85725"/>
                    <a:gd name="connsiteX4" fmla="*/ 80410 w 85725"/>
                    <a:gd name="connsiteY4" fmla="*/ 4377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0410" y="43777"/>
                      </a:moveTo>
                      <a:cubicBezTo>
                        <a:pt x="80410" y="64009"/>
                        <a:pt x="64009" y="80410"/>
                        <a:pt x="43777" y="80410"/>
                      </a:cubicBezTo>
                      <a:cubicBezTo>
                        <a:pt x="23545" y="80410"/>
                        <a:pt x="7144" y="64009"/>
                        <a:pt x="7144" y="43777"/>
                      </a:cubicBezTo>
                      <a:cubicBezTo>
                        <a:pt x="7144" y="23545"/>
                        <a:pt x="23545" y="7144"/>
                        <a:pt x="43777" y="7144"/>
                      </a:cubicBezTo>
                      <a:cubicBezTo>
                        <a:pt x="64009" y="7144"/>
                        <a:pt x="80410" y="23545"/>
                        <a:pt x="80410" y="43777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73D13404-1AA2-4A14-B042-1CB41F0875F7}"/>
                    </a:ext>
                  </a:extLst>
                </p:cNvPr>
                <p:cNvSpPr/>
                <p:nvPr/>
              </p:nvSpPr>
              <p:spPr>
                <a:xfrm>
                  <a:off x="4300680" y="3086205"/>
                  <a:ext cx="180975" cy="295275"/>
                </a:xfrm>
                <a:custGeom>
                  <a:avLst/>
                  <a:gdLst>
                    <a:gd name="connsiteX0" fmla="*/ 49902 w 180975"/>
                    <a:gd name="connsiteY0" fmla="*/ 7182 h 295275"/>
                    <a:gd name="connsiteX1" fmla="*/ 132017 w 180975"/>
                    <a:gd name="connsiteY1" fmla="*/ 7144 h 295275"/>
                    <a:gd name="connsiteX2" fmla="*/ 174212 w 180975"/>
                    <a:gd name="connsiteY2" fmla="*/ 54683 h 295275"/>
                    <a:gd name="connsiteX3" fmla="*/ 174212 w 180975"/>
                    <a:gd name="connsiteY3" fmla="*/ 167173 h 295275"/>
                    <a:gd name="connsiteX4" fmla="*/ 145323 w 180975"/>
                    <a:gd name="connsiteY4" fmla="*/ 167173 h 295275"/>
                    <a:gd name="connsiteX5" fmla="*/ 145323 w 180975"/>
                    <a:gd name="connsiteY5" fmla="*/ 57693 h 295275"/>
                    <a:gd name="connsiteX6" fmla="*/ 136131 w 180975"/>
                    <a:gd name="connsiteY6" fmla="*/ 57693 h 295275"/>
                    <a:gd name="connsiteX7" fmla="*/ 136160 w 180975"/>
                    <a:gd name="connsiteY7" fmla="*/ 296828 h 295275"/>
                    <a:gd name="connsiteX8" fmla="*/ 95079 w 180975"/>
                    <a:gd name="connsiteY8" fmla="*/ 285760 h 295275"/>
                    <a:gd name="connsiteX9" fmla="*/ 95069 w 180975"/>
                    <a:gd name="connsiteY9" fmla="*/ 182442 h 295275"/>
                    <a:gd name="connsiteX10" fmla="*/ 85925 w 180975"/>
                    <a:gd name="connsiteY10" fmla="*/ 182442 h 295275"/>
                    <a:gd name="connsiteX11" fmla="*/ 85954 w 180975"/>
                    <a:gd name="connsiteY11" fmla="*/ 282445 h 295275"/>
                    <a:gd name="connsiteX12" fmla="*/ 44882 w 180975"/>
                    <a:gd name="connsiteY12" fmla="*/ 258909 h 295275"/>
                    <a:gd name="connsiteX13" fmla="*/ 44815 w 180975"/>
                    <a:gd name="connsiteY13" fmla="*/ 57683 h 295275"/>
                    <a:gd name="connsiteX14" fmla="*/ 35814 w 180975"/>
                    <a:gd name="connsiteY14" fmla="*/ 57683 h 295275"/>
                    <a:gd name="connsiteX15" fmla="*/ 35814 w 180975"/>
                    <a:gd name="connsiteY15" fmla="*/ 167164 h 295275"/>
                    <a:gd name="connsiteX16" fmla="*/ 7144 w 180975"/>
                    <a:gd name="connsiteY16" fmla="*/ 167164 h 295275"/>
                    <a:gd name="connsiteX17" fmla="*/ 7144 w 180975"/>
                    <a:gd name="connsiteY17" fmla="*/ 55350 h 295275"/>
                    <a:gd name="connsiteX18" fmla="*/ 49902 w 180975"/>
                    <a:gd name="connsiteY18" fmla="*/ 7182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0975" h="295275">
                      <a:moveTo>
                        <a:pt x="49902" y="7182"/>
                      </a:moveTo>
                      <a:lnTo>
                        <a:pt x="132017" y="7144"/>
                      </a:lnTo>
                      <a:cubicBezTo>
                        <a:pt x="157963" y="7144"/>
                        <a:pt x="174212" y="28299"/>
                        <a:pt x="174212" y="54683"/>
                      </a:cubicBezTo>
                      <a:lnTo>
                        <a:pt x="174212" y="167173"/>
                      </a:lnTo>
                      <a:cubicBezTo>
                        <a:pt x="174212" y="189033"/>
                        <a:pt x="145323" y="189033"/>
                        <a:pt x="145323" y="167173"/>
                      </a:cubicBezTo>
                      <a:lnTo>
                        <a:pt x="145323" y="57693"/>
                      </a:lnTo>
                      <a:lnTo>
                        <a:pt x="136131" y="57693"/>
                      </a:lnTo>
                      <a:lnTo>
                        <a:pt x="136160" y="296828"/>
                      </a:lnTo>
                      <a:cubicBezTo>
                        <a:pt x="121120" y="293627"/>
                        <a:pt x="107328" y="289912"/>
                        <a:pt x="95079" y="285760"/>
                      </a:cubicBezTo>
                      <a:lnTo>
                        <a:pt x="95069" y="182442"/>
                      </a:lnTo>
                      <a:lnTo>
                        <a:pt x="85925" y="182442"/>
                      </a:lnTo>
                      <a:lnTo>
                        <a:pt x="85954" y="282445"/>
                      </a:lnTo>
                      <a:cubicBezTo>
                        <a:pt x="67904" y="275539"/>
                        <a:pt x="53864" y="267576"/>
                        <a:pt x="44882" y="258909"/>
                      </a:cubicBezTo>
                      <a:lnTo>
                        <a:pt x="44815" y="57683"/>
                      </a:lnTo>
                      <a:lnTo>
                        <a:pt x="35814" y="57683"/>
                      </a:lnTo>
                      <a:lnTo>
                        <a:pt x="35814" y="167164"/>
                      </a:lnTo>
                      <a:cubicBezTo>
                        <a:pt x="35814" y="189176"/>
                        <a:pt x="7077" y="189176"/>
                        <a:pt x="7144" y="167164"/>
                      </a:cubicBezTo>
                      <a:lnTo>
                        <a:pt x="7144" y="55350"/>
                      </a:lnTo>
                      <a:cubicBezTo>
                        <a:pt x="7144" y="31023"/>
                        <a:pt x="21431" y="7182"/>
                        <a:pt x="49902" y="7182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612DE998-70B1-4AE0-83DF-CB24FF794ECF}"/>
                    </a:ext>
                  </a:extLst>
                </p:cNvPr>
                <p:cNvSpPr/>
                <p:nvPr/>
              </p:nvSpPr>
              <p:spPr>
                <a:xfrm>
                  <a:off x="4529414" y="3411188"/>
                  <a:ext cx="76200" cy="85725"/>
                </a:xfrm>
                <a:custGeom>
                  <a:avLst/>
                  <a:gdLst>
                    <a:gd name="connsiteX0" fmla="*/ 78010 w 76200"/>
                    <a:gd name="connsiteY0" fmla="*/ 43624 h 85725"/>
                    <a:gd name="connsiteX1" fmla="*/ 42577 w 76200"/>
                    <a:gd name="connsiteY1" fmla="*/ 80105 h 85725"/>
                    <a:gd name="connsiteX2" fmla="*/ 7144 w 76200"/>
                    <a:gd name="connsiteY2" fmla="*/ 43624 h 85725"/>
                    <a:gd name="connsiteX3" fmla="*/ 17526 w 76200"/>
                    <a:gd name="connsiteY3" fmla="*/ 18193 h 85725"/>
                    <a:gd name="connsiteX4" fmla="*/ 42577 w 76200"/>
                    <a:gd name="connsiteY4" fmla="*/ 7144 h 85725"/>
                    <a:gd name="connsiteX5" fmla="*/ 78010 w 76200"/>
                    <a:gd name="connsiteY5" fmla="*/ 43624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" h="85725">
                      <a:moveTo>
                        <a:pt x="78010" y="43624"/>
                      </a:moveTo>
                      <a:cubicBezTo>
                        <a:pt x="78010" y="63437"/>
                        <a:pt x="62303" y="79439"/>
                        <a:pt x="42577" y="80105"/>
                      </a:cubicBezTo>
                      <a:cubicBezTo>
                        <a:pt x="22946" y="79439"/>
                        <a:pt x="7144" y="63437"/>
                        <a:pt x="7144" y="43624"/>
                      </a:cubicBezTo>
                      <a:cubicBezTo>
                        <a:pt x="7144" y="33718"/>
                        <a:pt x="11144" y="24765"/>
                        <a:pt x="17526" y="18193"/>
                      </a:cubicBezTo>
                      <a:cubicBezTo>
                        <a:pt x="23908" y="11620"/>
                        <a:pt x="32766" y="7525"/>
                        <a:pt x="42577" y="7144"/>
                      </a:cubicBezTo>
                      <a:cubicBezTo>
                        <a:pt x="62294" y="7810"/>
                        <a:pt x="78010" y="23813"/>
                        <a:pt x="78010" y="43624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668CB370-C067-495F-A306-0F508B34CC84}"/>
                    </a:ext>
                  </a:extLst>
                </p:cNvPr>
                <p:cNvSpPr/>
                <p:nvPr/>
              </p:nvSpPr>
              <p:spPr>
                <a:xfrm>
                  <a:off x="4480369" y="3491960"/>
                  <a:ext cx="180975" cy="381000"/>
                </a:xfrm>
                <a:custGeom>
                  <a:avLst/>
                  <a:gdLst>
                    <a:gd name="connsiteX0" fmla="*/ 176108 w 180975"/>
                    <a:gd name="connsiteY0" fmla="*/ 55340 h 381000"/>
                    <a:gd name="connsiteX1" fmla="*/ 176108 w 180975"/>
                    <a:gd name="connsiteY1" fmla="*/ 167059 h 381000"/>
                    <a:gd name="connsiteX2" fmla="*/ 147438 w 180975"/>
                    <a:gd name="connsiteY2" fmla="*/ 167059 h 381000"/>
                    <a:gd name="connsiteX3" fmla="*/ 147438 w 180975"/>
                    <a:gd name="connsiteY3" fmla="*/ 57626 h 381000"/>
                    <a:gd name="connsiteX4" fmla="*/ 138484 w 180975"/>
                    <a:gd name="connsiteY4" fmla="*/ 57626 h 381000"/>
                    <a:gd name="connsiteX5" fmla="*/ 138389 w 180975"/>
                    <a:gd name="connsiteY5" fmla="*/ 354701 h 381000"/>
                    <a:gd name="connsiteX6" fmla="*/ 117815 w 180975"/>
                    <a:gd name="connsiteY6" fmla="*/ 375180 h 381000"/>
                    <a:gd name="connsiteX7" fmla="*/ 97241 w 180975"/>
                    <a:gd name="connsiteY7" fmla="*/ 354701 h 381000"/>
                    <a:gd name="connsiteX8" fmla="*/ 97336 w 180975"/>
                    <a:gd name="connsiteY8" fmla="*/ 182394 h 381000"/>
                    <a:gd name="connsiteX9" fmla="*/ 85916 w 180975"/>
                    <a:gd name="connsiteY9" fmla="*/ 182394 h 381000"/>
                    <a:gd name="connsiteX10" fmla="*/ 86011 w 180975"/>
                    <a:gd name="connsiteY10" fmla="*/ 354701 h 381000"/>
                    <a:gd name="connsiteX11" fmla="*/ 65437 w 180975"/>
                    <a:gd name="connsiteY11" fmla="*/ 375180 h 381000"/>
                    <a:gd name="connsiteX12" fmla="*/ 44958 w 180975"/>
                    <a:gd name="connsiteY12" fmla="*/ 354701 h 381000"/>
                    <a:gd name="connsiteX13" fmla="*/ 44863 w 180975"/>
                    <a:gd name="connsiteY13" fmla="*/ 57626 h 381000"/>
                    <a:gd name="connsiteX14" fmla="*/ 35814 w 180975"/>
                    <a:gd name="connsiteY14" fmla="*/ 57626 h 381000"/>
                    <a:gd name="connsiteX15" fmla="*/ 35814 w 180975"/>
                    <a:gd name="connsiteY15" fmla="*/ 167059 h 381000"/>
                    <a:gd name="connsiteX16" fmla="*/ 7144 w 180975"/>
                    <a:gd name="connsiteY16" fmla="*/ 167059 h 381000"/>
                    <a:gd name="connsiteX17" fmla="*/ 7144 w 180975"/>
                    <a:gd name="connsiteY17" fmla="*/ 55340 h 381000"/>
                    <a:gd name="connsiteX18" fmla="*/ 49911 w 180975"/>
                    <a:gd name="connsiteY18" fmla="*/ 7144 h 381000"/>
                    <a:gd name="connsiteX19" fmla="*/ 133350 w 180975"/>
                    <a:gd name="connsiteY19" fmla="*/ 7144 h 381000"/>
                    <a:gd name="connsiteX20" fmla="*/ 176108 w 180975"/>
                    <a:gd name="connsiteY20" fmla="*/ 55340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0975" h="381000">
                      <a:moveTo>
                        <a:pt x="176108" y="55340"/>
                      </a:moveTo>
                      <a:lnTo>
                        <a:pt x="176108" y="167059"/>
                      </a:lnTo>
                      <a:cubicBezTo>
                        <a:pt x="176203" y="189071"/>
                        <a:pt x="147438" y="189071"/>
                        <a:pt x="147438" y="167059"/>
                      </a:cubicBezTo>
                      <a:lnTo>
                        <a:pt x="147438" y="57626"/>
                      </a:lnTo>
                      <a:lnTo>
                        <a:pt x="138484" y="57626"/>
                      </a:lnTo>
                      <a:lnTo>
                        <a:pt x="138389" y="354701"/>
                      </a:lnTo>
                      <a:cubicBezTo>
                        <a:pt x="138389" y="366036"/>
                        <a:pt x="129140" y="375180"/>
                        <a:pt x="117815" y="375180"/>
                      </a:cubicBezTo>
                      <a:cubicBezTo>
                        <a:pt x="106480" y="375180"/>
                        <a:pt x="97241" y="366036"/>
                        <a:pt x="97241" y="354701"/>
                      </a:cubicBezTo>
                      <a:lnTo>
                        <a:pt x="97336" y="182394"/>
                      </a:lnTo>
                      <a:lnTo>
                        <a:pt x="85916" y="182394"/>
                      </a:lnTo>
                      <a:lnTo>
                        <a:pt x="86011" y="354701"/>
                      </a:lnTo>
                      <a:cubicBezTo>
                        <a:pt x="86011" y="366036"/>
                        <a:pt x="76762" y="375180"/>
                        <a:pt x="65437" y="375180"/>
                      </a:cubicBezTo>
                      <a:cubicBezTo>
                        <a:pt x="54102" y="375180"/>
                        <a:pt x="44958" y="366036"/>
                        <a:pt x="44958" y="354701"/>
                      </a:cubicBezTo>
                      <a:lnTo>
                        <a:pt x="44863" y="57626"/>
                      </a:lnTo>
                      <a:lnTo>
                        <a:pt x="35814" y="57626"/>
                      </a:lnTo>
                      <a:lnTo>
                        <a:pt x="35814" y="167059"/>
                      </a:lnTo>
                      <a:cubicBezTo>
                        <a:pt x="35814" y="189071"/>
                        <a:pt x="7049" y="189071"/>
                        <a:pt x="7144" y="167059"/>
                      </a:cubicBezTo>
                      <a:lnTo>
                        <a:pt x="7144" y="55340"/>
                      </a:lnTo>
                      <a:cubicBezTo>
                        <a:pt x="7144" y="30956"/>
                        <a:pt x="21431" y="7144"/>
                        <a:pt x="49911" y="7144"/>
                      </a:cubicBezTo>
                      <a:lnTo>
                        <a:pt x="133350" y="7144"/>
                      </a:lnTo>
                      <a:cubicBezTo>
                        <a:pt x="161820" y="7144"/>
                        <a:pt x="176108" y="30956"/>
                        <a:pt x="176108" y="55340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A1FA9578-62D5-4240-8BF0-D3475F5280EF}"/>
                    </a:ext>
                  </a:extLst>
                </p:cNvPr>
                <p:cNvSpPr/>
                <p:nvPr/>
              </p:nvSpPr>
              <p:spPr>
                <a:xfrm>
                  <a:off x="4529509" y="2977324"/>
                  <a:ext cx="76200" cy="85725"/>
                </a:xfrm>
                <a:custGeom>
                  <a:avLst/>
                  <a:gdLst>
                    <a:gd name="connsiteX0" fmla="*/ 77819 w 76200"/>
                    <a:gd name="connsiteY0" fmla="*/ 43625 h 85725"/>
                    <a:gd name="connsiteX1" fmla="*/ 42481 w 76200"/>
                    <a:gd name="connsiteY1" fmla="*/ 80105 h 85725"/>
                    <a:gd name="connsiteX2" fmla="*/ 7144 w 76200"/>
                    <a:gd name="connsiteY2" fmla="*/ 43625 h 85725"/>
                    <a:gd name="connsiteX3" fmla="*/ 42481 w 76200"/>
                    <a:gd name="connsiteY3" fmla="*/ 7144 h 85725"/>
                    <a:gd name="connsiteX4" fmla="*/ 77819 w 76200"/>
                    <a:gd name="connsiteY4" fmla="*/ 436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85725">
                      <a:moveTo>
                        <a:pt x="77819" y="43625"/>
                      </a:moveTo>
                      <a:cubicBezTo>
                        <a:pt x="77819" y="63437"/>
                        <a:pt x="62103" y="79439"/>
                        <a:pt x="42481" y="80105"/>
                      </a:cubicBezTo>
                      <a:cubicBezTo>
                        <a:pt x="22850" y="79439"/>
                        <a:pt x="7144" y="63437"/>
                        <a:pt x="7144" y="43625"/>
                      </a:cubicBezTo>
                      <a:cubicBezTo>
                        <a:pt x="7144" y="23813"/>
                        <a:pt x="22850" y="7811"/>
                        <a:pt x="42481" y="7144"/>
                      </a:cubicBezTo>
                      <a:cubicBezTo>
                        <a:pt x="62103" y="7811"/>
                        <a:pt x="77819" y="23813"/>
                        <a:pt x="77819" y="43625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216896C0-3534-49BC-951C-6C9FE1BFDB36}"/>
                    </a:ext>
                  </a:extLst>
                </p:cNvPr>
                <p:cNvSpPr/>
                <p:nvPr/>
              </p:nvSpPr>
              <p:spPr>
                <a:xfrm>
                  <a:off x="4480436" y="3058001"/>
                  <a:ext cx="180975" cy="342900"/>
                </a:xfrm>
                <a:custGeom>
                  <a:avLst/>
                  <a:gdLst>
                    <a:gd name="connsiteX0" fmla="*/ 176041 w 180975"/>
                    <a:gd name="connsiteY0" fmla="*/ 55340 h 342900"/>
                    <a:gd name="connsiteX1" fmla="*/ 176041 w 180975"/>
                    <a:gd name="connsiteY1" fmla="*/ 167164 h 342900"/>
                    <a:gd name="connsiteX2" fmla="*/ 147371 w 180975"/>
                    <a:gd name="connsiteY2" fmla="*/ 167164 h 342900"/>
                    <a:gd name="connsiteX3" fmla="*/ 147371 w 180975"/>
                    <a:gd name="connsiteY3" fmla="*/ 57722 h 342900"/>
                    <a:gd name="connsiteX4" fmla="*/ 138322 w 180975"/>
                    <a:gd name="connsiteY4" fmla="*/ 57722 h 342900"/>
                    <a:gd name="connsiteX5" fmla="*/ 138227 w 180975"/>
                    <a:gd name="connsiteY5" fmla="*/ 339947 h 342900"/>
                    <a:gd name="connsiteX6" fmla="*/ 97165 w 180975"/>
                    <a:gd name="connsiteY6" fmla="*/ 341281 h 342900"/>
                    <a:gd name="connsiteX7" fmla="*/ 97165 w 180975"/>
                    <a:gd name="connsiteY7" fmla="*/ 182499 h 342900"/>
                    <a:gd name="connsiteX8" fmla="*/ 85925 w 180975"/>
                    <a:gd name="connsiteY8" fmla="*/ 182499 h 342900"/>
                    <a:gd name="connsiteX9" fmla="*/ 85925 w 180975"/>
                    <a:gd name="connsiteY9" fmla="*/ 341281 h 342900"/>
                    <a:gd name="connsiteX10" fmla="*/ 44863 w 180975"/>
                    <a:gd name="connsiteY10" fmla="*/ 339947 h 342900"/>
                    <a:gd name="connsiteX11" fmla="*/ 44768 w 180975"/>
                    <a:gd name="connsiteY11" fmla="*/ 57722 h 342900"/>
                    <a:gd name="connsiteX12" fmla="*/ 35824 w 180975"/>
                    <a:gd name="connsiteY12" fmla="*/ 57722 h 342900"/>
                    <a:gd name="connsiteX13" fmla="*/ 35824 w 180975"/>
                    <a:gd name="connsiteY13" fmla="*/ 167164 h 342900"/>
                    <a:gd name="connsiteX14" fmla="*/ 7144 w 180975"/>
                    <a:gd name="connsiteY14" fmla="*/ 167164 h 342900"/>
                    <a:gd name="connsiteX15" fmla="*/ 7144 w 180975"/>
                    <a:gd name="connsiteY15" fmla="*/ 55340 h 342900"/>
                    <a:gd name="connsiteX16" fmla="*/ 49911 w 180975"/>
                    <a:gd name="connsiteY16" fmla="*/ 7239 h 342900"/>
                    <a:gd name="connsiteX17" fmla="*/ 91535 w 180975"/>
                    <a:gd name="connsiteY17" fmla="*/ 7144 h 342900"/>
                    <a:gd name="connsiteX18" fmla="*/ 133255 w 180975"/>
                    <a:gd name="connsiteY18" fmla="*/ 7239 h 342900"/>
                    <a:gd name="connsiteX19" fmla="*/ 176041 w 180975"/>
                    <a:gd name="connsiteY19" fmla="*/ 5534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0975" h="342900">
                      <a:moveTo>
                        <a:pt x="176041" y="55340"/>
                      </a:moveTo>
                      <a:lnTo>
                        <a:pt x="176041" y="167164"/>
                      </a:lnTo>
                      <a:cubicBezTo>
                        <a:pt x="176041" y="189176"/>
                        <a:pt x="147371" y="189176"/>
                        <a:pt x="147371" y="167164"/>
                      </a:cubicBezTo>
                      <a:lnTo>
                        <a:pt x="147371" y="57722"/>
                      </a:lnTo>
                      <a:lnTo>
                        <a:pt x="138322" y="57722"/>
                      </a:lnTo>
                      <a:lnTo>
                        <a:pt x="138227" y="339947"/>
                      </a:lnTo>
                      <a:cubicBezTo>
                        <a:pt x="124892" y="340709"/>
                        <a:pt x="111166" y="341186"/>
                        <a:pt x="97165" y="341281"/>
                      </a:cubicBezTo>
                      <a:lnTo>
                        <a:pt x="97165" y="182499"/>
                      </a:lnTo>
                      <a:lnTo>
                        <a:pt x="85925" y="182499"/>
                      </a:lnTo>
                      <a:lnTo>
                        <a:pt x="85925" y="341281"/>
                      </a:lnTo>
                      <a:cubicBezTo>
                        <a:pt x="71914" y="341186"/>
                        <a:pt x="58208" y="340709"/>
                        <a:pt x="44863" y="339947"/>
                      </a:cubicBezTo>
                      <a:lnTo>
                        <a:pt x="44768" y="57722"/>
                      </a:lnTo>
                      <a:lnTo>
                        <a:pt x="35824" y="57722"/>
                      </a:lnTo>
                      <a:lnTo>
                        <a:pt x="35824" y="167164"/>
                      </a:lnTo>
                      <a:cubicBezTo>
                        <a:pt x="35824" y="189176"/>
                        <a:pt x="7049" y="189176"/>
                        <a:pt x="7144" y="167164"/>
                      </a:cubicBezTo>
                      <a:lnTo>
                        <a:pt x="7144" y="55340"/>
                      </a:lnTo>
                      <a:cubicBezTo>
                        <a:pt x="7144" y="31052"/>
                        <a:pt x="21431" y="7239"/>
                        <a:pt x="49911" y="7239"/>
                      </a:cubicBezTo>
                      <a:lnTo>
                        <a:pt x="91535" y="7144"/>
                      </a:lnTo>
                      <a:lnTo>
                        <a:pt x="133255" y="7239"/>
                      </a:lnTo>
                      <a:cubicBezTo>
                        <a:pt x="161754" y="7239"/>
                        <a:pt x="176041" y="31052"/>
                        <a:pt x="176041" y="55340"/>
                      </a:cubicBezTo>
                      <a:close/>
                    </a:path>
                  </a:pathLst>
                </a:custGeom>
                <a:solidFill>
                  <a:srgbClr val="0079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" name="Group 767">
                <a:extLst>
                  <a:ext uri="{FF2B5EF4-FFF2-40B4-BE49-F238E27FC236}">
                    <a16:creationId xmlns:a16="http://schemas.microsoft.com/office/drawing/2014/main" id="{66DBBEC6-1D94-497A-8858-46475C510CD0}"/>
                  </a:ext>
                </a:extLst>
              </p:cNvPr>
              <p:cNvGrpSpPr/>
              <p:nvPr/>
            </p:nvGrpSpPr>
            <p:grpSpPr>
              <a:xfrm>
                <a:off x="6976182" y="2136618"/>
                <a:ext cx="146382" cy="208468"/>
                <a:chOff x="4264694" y="2867809"/>
                <a:chExt cx="609600" cy="868153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id="{5C0E6A0A-DF22-49CA-8D78-930FC10779B9}"/>
                    </a:ext>
                  </a:extLst>
                </p:cNvPr>
                <p:cNvSpPr/>
                <p:nvPr/>
              </p:nvSpPr>
              <p:spPr>
                <a:xfrm>
                  <a:off x="4412723" y="3028740"/>
                  <a:ext cx="314324" cy="95249"/>
                </a:xfrm>
                <a:custGeom>
                  <a:avLst/>
                  <a:gdLst>
                    <a:gd name="connsiteX0" fmla="*/ 7144 w 314325"/>
                    <a:gd name="connsiteY0" fmla="*/ 39741 h 95250"/>
                    <a:gd name="connsiteX1" fmla="*/ 9582 w 314325"/>
                    <a:gd name="connsiteY1" fmla="*/ 61658 h 95250"/>
                    <a:gd name="connsiteX2" fmla="*/ 312068 w 314325"/>
                    <a:gd name="connsiteY2" fmla="*/ 61658 h 95250"/>
                    <a:gd name="connsiteX3" fmla="*/ 314582 w 314325"/>
                    <a:gd name="connsiteY3" fmla="*/ 39741 h 95250"/>
                    <a:gd name="connsiteX4" fmla="*/ 7144 w 314325"/>
                    <a:gd name="connsiteY4" fmla="*/ 39741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95250">
                      <a:moveTo>
                        <a:pt x="7144" y="39741"/>
                      </a:moveTo>
                      <a:lnTo>
                        <a:pt x="9582" y="61658"/>
                      </a:lnTo>
                      <a:cubicBezTo>
                        <a:pt x="106051" y="103653"/>
                        <a:pt x="215608" y="103653"/>
                        <a:pt x="312068" y="61658"/>
                      </a:cubicBezTo>
                      <a:lnTo>
                        <a:pt x="314582" y="39741"/>
                      </a:lnTo>
                      <a:cubicBezTo>
                        <a:pt x="216703" y="-3722"/>
                        <a:pt x="105032" y="-3722"/>
                        <a:pt x="7144" y="3974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id="{0B08ADED-2B29-46D6-A34C-A89D2A0F2F94}"/>
                    </a:ext>
                  </a:extLst>
                </p:cNvPr>
                <p:cNvSpPr/>
                <p:nvPr/>
              </p:nvSpPr>
              <p:spPr>
                <a:xfrm>
                  <a:off x="4423543" y="3110388"/>
                  <a:ext cx="295276" cy="200026"/>
                </a:xfrm>
                <a:custGeom>
                  <a:avLst/>
                  <a:gdLst>
                    <a:gd name="connsiteX0" fmla="*/ 13941 w 295275"/>
                    <a:gd name="connsiteY0" fmla="*/ 7144 h 200025"/>
                    <a:gd name="connsiteX1" fmla="*/ 286070 w 295275"/>
                    <a:gd name="connsiteY1" fmla="*/ 7144 h 200025"/>
                    <a:gd name="connsiteX2" fmla="*/ 286070 w 295275"/>
                    <a:gd name="connsiteY2" fmla="*/ 93840 h 200025"/>
                    <a:gd name="connsiteX3" fmla="*/ 106667 w 295275"/>
                    <a:gd name="connsiteY3" fmla="*/ 186623 h 200025"/>
                    <a:gd name="connsiteX4" fmla="*/ 13941 w 295275"/>
                    <a:gd name="connsiteY4" fmla="*/ 7144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5" h="200025">
                      <a:moveTo>
                        <a:pt x="13941" y="7144"/>
                      </a:moveTo>
                      <a:cubicBezTo>
                        <a:pt x="101866" y="39119"/>
                        <a:pt x="198221" y="39119"/>
                        <a:pt x="286070" y="7144"/>
                      </a:cubicBezTo>
                      <a:cubicBezTo>
                        <a:pt x="295071" y="35300"/>
                        <a:pt x="295071" y="65570"/>
                        <a:pt x="286070" y="93840"/>
                      </a:cubicBezTo>
                      <a:cubicBezTo>
                        <a:pt x="262134" y="169059"/>
                        <a:pt x="181800" y="210493"/>
                        <a:pt x="106667" y="186623"/>
                      </a:cubicBezTo>
                      <a:cubicBezTo>
                        <a:pt x="31505" y="162525"/>
                        <a:pt x="-10053" y="82229"/>
                        <a:pt x="13941" y="714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033930A8-E4EC-41F2-93A9-EBE710DFCD65}"/>
                    </a:ext>
                  </a:extLst>
                </p:cNvPr>
                <p:cNvSpPr/>
                <p:nvPr/>
              </p:nvSpPr>
              <p:spPr>
                <a:xfrm>
                  <a:off x="4380978" y="2867809"/>
                  <a:ext cx="381001" cy="180974"/>
                </a:xfrm>
                <a:custGeom>
                  <a:avLst/>
                  <a:gdLst>
                    <a:gd name="connsiteX0" fmla="*/ 375883 w 381000"/>
                    <a:gd name="connsiteY0" fmla="*/ 127061 h 180975"/>
                    <a:gd name="connsiteX1" fmla="*/ 340945 w 381000"/>
                    <a:gd name="connsiteY1" fmla="*/ 179801 h 180975"/>
                    <a:gd name="connsiteX2" fmla="*/ 44261 w 381000"/>
                    <a:gd name="connsiteY2" fmla="*/ 179801 h 180975"/>
                    <a:gd name="connsiteX3" fmla="*/ 9342 w 381000"/>
                    <a:gd name="connsiteY3" fmla="*/ 127061 h 180975"/>
                    <a:gd name="connsiteX4" fmla="*/ 8123 w 381000"/>
                    <a:gd name="connsiteY4" fmla="*/ 124708 h 180975"/>
                    <a:gd name="connsiteX5" fmla="*/ 15409 w 381000"/>
                    <a:gd name="connsiteY5" fmla="*/ 107459 h 180975"/>
                    <a:gd name="connsiteX6" fmla="*/ 134920 w 381000"/>
                    <a:gd name="connsiteY6" fmla="*/ 30268 h 180975"/>
                    <a:gd name="connsiteX7" fmla="*/ 250296 w 381000"/>
                    <a:gd name="connsiteY7" fmla="*/ 30268 h 180975"/>
                    <a:gd name="connsiteX8" fmla="*/ 369768 w 381000"/>
                    <a:gd name="connsiteY8" fmla="*/ 107459 h 180975"/>
                    <a:gd name="connsiteX9" fmla="*/ 372111 w 381000"/>
                    <a:gd name="connsiteY9" fmla="*/ 108678 h 180975"/>
                    <a:gd name="connsiteX10" fmla="*/ 375883 w 381000"/>
                    <a:gd name="connsiteY10" fmla="*/ 127061 h 180975"/>
                    <a:gd name="connsiteX11" fmla="*/ 158037 w 381000"/>
                    <a:gd name="connsiteY11" fmla="*/ 51156 h 180975"/>
                    <a:gd name="connsiteX12" fmla="*/ 192593 w 381000"/>
                    <a:gd name="connsiteY12" fmla="*/ 119079 h 180975"/>
                    <a:gd name="connsiteX13" fmla="*/ 227169 w 381000"/>
                    <a:gd name="connsiteY13" fmla="*/ 51156 h 180975"/>
                    <a:gd name="connsiteX14" fmla="*/ 225378 w 381000"/>
                    <a:gd name="connsiteY14" fmla="*/ 52290 h 180975"/>
                    <a:gd name="connsiteX15" fmla="*/ 192584 w 381000"/>
                    <a:gd name="connsiteY15" fmla="*/ 43803 h 180975"/>
                    <a:gd name="connsiteX16" fmla="*/ 191489 w 381000"/>
                    <a:gd name="connsiteY16" fmla="*/ 45527 h 180975"/>
                    <a:gd name="connsiteX17" fmla="*/ 158037 w 381000"/>
                    <a:gd name="connsiteY17" fmla="*/ 51156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81000" h="180975">
                      <a:moveTo>
                        <a:pt x="375883" y="127061"/>
                      </a:moveTo>
                      <a:lnTo>
                        <a:pt x="340945" y="179801"/>
                      </a:lnTo>
                      <a:cubicBezTo>
                        <a:pt x="246143" y="139453"/>
                        <a:pt x="139006" y="139453"/>
                        <a:pt x="44261" y="179801"/>
                      </a:cubicBezTo>
                      <a:lnTo>
                        <a:pt x="9342" y="127061"/>
                      </a:lnTo>
                      <a:cubicBezTo>
                        <a:pt x="8818" y="126309"/>
                        <a:pt x="8437" y="125537"/>
                        <a:pt x="8123" y="124708"/>
                      </a:cubicBezTo>
                      <a:cubicBezTo>
                        <a:pt x="5370" y="117946"/>
                        <a:pt x="8618" y="110221"/>
                        <a:pt x="15409" y="107459"/>
                      </a:cubicBezTo>
                      <a:cubicBezTo>
                        <a:pt x="59701" y="89523"/>
                        <a:pt x="100325" y="63339"/>
                        <a:pt x="134920" y="30268"/>
                      </a:cubicBezTo>
                      <a:cubicBezTo>
                        <a:pt x="167171" y="-564"/>
                        <a:pt x="217978" y="-564"/>
                        <a:pt x="250296" y="30268"/>
                      </a:cubicBezTo>
                      <a:cubicBezTo>
                        <a:pt x="284843" y="63339"/>
                        <a:pt x="325458" y="89523"/>
                        <a:pt x="369768" y="107459"/>
                      </a:cubicBezTo>
                      <a:cubicBezTo>
                        <a:pt x="370644" y="107783"/>
                        <a:pt x="371425" y="108306"/>
                        <a:pt x="372111" y="108678"/>
                      </a:cubicBezTo>
                      <a:cubicBezTo>
                        <a:pt x="378245" y="112764"/>
                        <a:pt x="379903" y="120927"/>
                        <a:pt x="375883" y="127061"/>
                      </a:cubicBezTo>
                      <a:close/>
                      <a:moveTo>
                        <a:pt x="158037" y="51156"/>
                      </a:moveTo>
                      <a:cubicBezTo>
                        <a:pt x="154846" y="78741"/>
                        <a:pt x="168448" y="105487"/>
                        <a:pt x="192593" y="119079"/>
                      </a:cubicBezTo>
                      <a:cubicBezTo>
                        <a:pt x="216720" y="105487"/>
                        <a:pt x="230312" y="78741"/>
                        <a:pt x="227169" y="51156"/>
                      </a:cubicBezTo>
                      <a:cubicBezTo>
                        <a:pt x="226541" y="51537"/>
                        <a:pt x="225960" y="51976"/>
                        <a:pt x="225378" y="52290"/>
                      </a:cubicBezTo>
                      <a:cubicBezTo>
                        <a:pt x="213958" y="59005"/>
                        <a:pt x="199280" y="55166"/>
                        <a:pt x="192584" y="43803"/>
                      </a:cubicBezTo>
                      <a:cubicBezTo>
                        <a:pt x="192251" y="44308"/>
                        <a:pt x="191860" y="44956"/>
                        <a:pt x="191489" y="45527"/>
                      </a:cubicBezTo>
                      <a:cubicBezTo>
                        <a:pt x="183830" y="56328"/>
                        <a:pt x="168829" y="58824"/>
                        <a:pt x="158037" y="5115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AEB5178D-7F3D-404B-A6B8-C8B20166795E}"/>
                    </a:ext>
                  </a:extLst>
                </p:cNvPr>
                <p:cNvSpPr/>
                <p:nvPr/>
              </p:nvSpPr>
              <p:spPr>
                <a:xfrm>
                  <a:off x="4264694" y="3316861"/>
                  <a:ext cx="609600" cy="419101"/>
                </a:xfrm>
                <a:custGeom>
                  <a:avLst/>
                  <a:gdLst>
                    <a:gd name="connsiteX0" fmla="*/ 438161 w 609600"/>
                    <a:gd name="connsiteY0" fmla="*/ 7144 h 419100"/>
                    <a:gd name="connsiteX1" fmla="*/ 600571 w 609600"/>
                    <a:gd name="connsiteY1" fmla="*/ 356635 h 419100"/>
                    <a:gd name="connsiteX2" fmla="*/ 17156 w 609600"/>
                    <a:gd name="connsiteY2" fmla="*/ 356635 h 419100"/>
                    <a:gd name="connsiteX3" fmla="*/ 179643 w 609600"/>
                    <a:gd name="connsiteY3" fmla="*/ 7144 h 419100"/>
                    <a:gd name="connsiteX4" fmla="*/ 438161 w 609600"/>
                    <a:gd name="connsiteY4" fmla="*/ 7144 h 419100"/>
                    <a:gd name="connsiteX5" fmla="*/ 372848 w 609600"/>
                    <a:gd name="connsiteY5" fmla="*/ 124692 h 419100"/>
                    <a:gd name="connsiteX6" fmla="*/ 434503 w 609600"/>
                    <a:gd name="connsiteY6" fmla="*/ 246002 h 419100"/>
                    <a:gd name="connsiteX7" fmla="*/ 496263 w 609600"/>
                    <a:gd name="connsiteY7" fmla="*/ 124701 h 419100"/>
                    <a:gd name="connsiteX8" fmla="*/ 493120 w 609600"/>
                    <a:gd name="connsiteY8" fmla="*/ 126797 h 419100"/>
                    <a:gd name="connsiteX9" fmla="*/ 434503 w 609600"/>
                    <a:gd name="connsiteY9" fmla="*/ 111538 h 419100"/>
                    <a:gd name="connsiteX10" fmla="*/ 432474 w 609600"/>
                    <a:gd name="connsiteY10" fmla="*/ 114605 h 419100"/>
                    <a:gd name="connsiteX11" fmla="*/ 372848 w 609600"/>
                    <a:gd name="connsiteY11" fmla="*/ 12469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9600" h="419100">
                      <a:moveTo>
                        <a:pt x="438161" y="7144"/>
                      </a:moveTo>
                      <a:cubicBezTo>
                        <a:pt x="569301" y="69390"/>
                        <a:pt x="637595" y="216179"/>
                        <a:pt x="600571" y="356635"/>
                      </a:cubicBezTo>
                      <a:cubicBezTo>
                        <a:pt x="414910" y="439331"/>
                        <a:pt x="202807" y="439331"/>
                        <a:pt x="17156" y="356635"/>
                      </a:cubicBezTo>
                      <a:cubicBezTo>
                        <a:pt x="-19887" y="216179"/>
                        <a:pt x="48426" y="69390"/>
                        <a:pt x="179643" y="7144"/>
                      </a:cubicBezTo>
                      <a:cubicBezTo>
                        <a:pt x="255347" y="67151"/>
                        <a:pt x="362351" y="67151"/>
                        <a:pt x="438161" y="7144"/>
                      </a:cubicBezTo>
                      <a:close/>
                      <a:moveTo>
                        <a:pt x="372848" y="124692"/>
                      </a:moveTo>
                      <a:cubicBezTo>
                        <a:pt x="367076" y="173974"/>
                        <a:pt x="391412" y="221666"/>
                        <a:pt x="434503" y="246002"/>
                      </a:cubicBezTo>
                      <a:cubicBezTo>
                        <a:pt x="477604" y="221666"/>
                        <a:pt x="502016" y="173974"/>
                        <a:pt x="496263" y="124701"/>
                      </a:cubicBezTo>
                      <a:cubicBezTo>
                        <a:pt x="495225" y="125463"/>
                        <a:pt x="494139" y="126159"/>
                        <a:pt x="493120" y="126797"/>
                      </a:cubicBezTo>
                      <a:cubicBezTo>
                        <a:pt x="472689" y="138751"/>
                        <a:pt x="446514" y="131978"/>
                        <a:pt x="434503" y="111538"/>
                      </a:cubicBezTo>
                      <a:cubicBezTo>
                        <a:pt x="433874" y="112633"/>
                        <a:pt x="433236" y="113652"/>
                        <a:pt x="432474" y="114605"/>
                      </a:cubicBezTo>
                      <a:cubicBezTo>
                        <a:pt x="418796" y="133950"/>
                        <a:pt x="392117" y="138427"/>
                        <a:pt x="372848" y="12469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B491051A-ED1D-46C0-9DEE-93E63937DF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8" r="11457" b="2927"/>
          <a:stretch/>
        </p:blipFill>
        <p:spPr>
          <a:xfrm>
            <a:off x="0" y="8710"/>
            <a:ext cx="2313978" cy="5917557"/>
          </a:xfrm>
          <a:prstGeom prst="rect">
            <a:avLst/>
          </a:prstGeom>
          <a:ln w="0">
            <a:solidFill>
              <a:schemeClr val="bg1">
                <a:lumMod val="95000"/>
              </a:schemeClr>
            </a:solidFill>
          </a:ln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A95ACCFE-E5FB-495E-9BC6-C5371C67A090}"/>
              </a:ext>
            </a:extLst>
          </p:cNvPr>
          <p:cNvSpPr/>
          <p:nvPr/>
        </p:nvSpPr>
        <p:spPr>
          <a:xfrm>
            <a:off x="3572762" y="349449"/>
            <a:ext cx="1699779" cy="30777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$35,200,114</a:t>
            </a:r>
          </a:p>
        </p:txBody>
      </p:sp>
    </p:spTree>
    <p:extLst>
      <p:ext uri="{BB962C8B-B14F-4D97-AF65-F5344CB8AC3E}">
        <p14:creationId xmlns:p14="http://schemas.microsoft.com/office/powerpoint/2010/main" val="14587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78DA257-9962-43B2-A341-FF7D08CF3A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6612" y="749300"/>
          <a:ext cx="8887848" cy="51124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30688">
                  <a:extLst>
                    <a:ext uri="{9D8B030D-6E8A-4147-A177-3AD203B41FA5}">
                      <a16:colId xmlns:a16="http://schemas.microsoft.com/office/drawing/2014/main" val="3602629637"/>
                    </a:ext>
                  </a:extLst>
                </a:gridCol>
                <a:gridCol w="1753186">
                  <a:extLst>
                    <a:ext uri="{9D8B030D-6E8A-4147-A177-3AD203B41FA5}">
                      <a16:colId xmlns:a16="http://schemas.microsoft.com/office/drawing/2014/main" val="790650845"/>
                    </a:ext>
                  </a:extLst>
                </a:gridCol>
                <a:gridCol w="2180492">
                  <a:extLst>
                    <a:ext uri="{9D8B030D-6E8A-4147-A177-3AD203B41FA5}">
                      <a16:colId xmlns:a16="http://schemas.microsoft.com/office/drawing/2014/main" val="1129242100"/>
                    </a:ext>
                  </a:extLst>
                </a:gridCol>
                <a:gridCol w="3000522">
                  <a:extLst>
                    <a:ext uri="{9D8B030D-6E8A-4147-A177-3AD203B41FA5}">
                      <a16:colId xmlns:a16="http://schemas.microsoft.com/office/drawing/2014/main" val="421169074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89136839"/>
                    </a:ext>
                  </a:extLst>
                </a:gridCol>
              </a:tblGrid>
              <a:tr h="317382"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IN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Homelessness/ Home for All</a:t>
                      </a:r>
                    </a:p>
                  </a:txBody>
                  <a:tcPr marL="271604" marR="181069" marT="37785" marB="37785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IN" sz="1600" b="1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604" marR="181069" marT="37785" marB="3778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604" marR="181069" marT="37785" marB="3778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IN" sz="1600" b="1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604" marR="181069" marT="37785" marB="3778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IN" sz="16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604" marR="181069" marT="37785" marB="3778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58608462"/>
                  </a:ext>
                </a:extLst>
              </a:tr>
              <a:tr h="4534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IN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</a:p>
                  </a:txBody>
                  <a:tcPr marT="0" marB="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 Name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IN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</a:p>
                    <a:p>
                      <a:pPr algn="ctr"/>
                      <a:r>
                        <a:rPr lang="en-IN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 Description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IN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–</a:t>
                      </a:r>
                    </a:p>
                    <a:p>
                      <a:pPr algn="ctr"/>
                      <a:r>
                        <a:rPr lang="en-IN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Results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IN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2017-18 Actual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672291"/>
                  </a:ext>
                </a:extLst>
              </a:tr>
              <a:tr h="5710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Country manager/clerk of the board</a:t>
                      </a:r>
                    </a:p>
                  </a:txBody>
                  <a:tcPr marT="0" marB="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IN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for all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measure in development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variance is due to staff turnover during the year &amp; a number of projects that were started in FY 17-18 that will continue into FY 18-19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$ 415,995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32777"/>
                  </a:ext>
                </a:extLst>
              </a:tr>
              <a:tr h="856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Human services agency</a:t>
                      </a:r>
                    </a:p>
                  </a:txBody>
                  <a:tcPr marT="0" marB="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Rapid re-housing &amp; housing locator (RRHHL) program auditing needs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financial review with core services agencies completed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 financial audits HAS &amp; partner agencies with ensuring that appropriate financial policies &amp; procedures are in place as part of their program administration. One audit was scheduled &amp; completed during FY 17-18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$ 6,600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369"/>
                  </a:ext>
                </a:extLst>
              </a:tr>
              <a:tr h="1142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Human services agency</a:t>
                      </a:r>
                    </a:p>
                  </a:txBody>
                  <a:tcPr marT="0" marB="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Clarity human services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Bit focus change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Requests &amp; seat licenses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customers satisfied from core agencies, homeless service providers, human services agency &amp; the county manager’s office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clarity homeless management system is used by core service agencies &amp; homeless service providers for case management. HAS is working on enhancing user’s skill &amp; knowledge of the system to streamline data collection. We will also be providing system training &amp; technical support to new employees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$ 71,718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58217"/>
                  </a:ext>
                </a:extLst>
              </a:tr>
              <a:tr h="1057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Human services agency</a:t>
                      </a:r>
                    </a:p>
                  </a:txBody>
                  <a:tcPr marT="0" marB="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Samaritan house- homeless prevention assistance program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program participants contacted who remained housed 6 months after receiving financial assistance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232 households received financial assistance in FY 17-18. Samaritan house attempts to conduct each household about the housing status six months after receiving assistance. 35 households were surveyed 6 months after assistance 7 34 or 97% were still housed at that time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$ 438,600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10064"/>
                  </a:ext>
                </a:extLst>
              </a:tr>
              <a:tr h="7138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Human services agency</a:t>
                      </a:r>
                    </a:p>
                  </a:txBody>
                  <a:tcPr marT="0" marB="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Rapid re-housing &amp; housing locator (RRHHL)</a:t>
                      </a:r>
                      <a:endParaRPr lang="en-IN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Participant satisfaction on training (overall satisfaction rating of good or better)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Homeless &amp; safety net providers who attended a housing first training conducted by home base submitted 133 evaluations. All 133 indicated that they were satisfied with the training they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$ 100,000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68740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BA1068E-83DA-4D79-B48A-8CEFCA693754}"/>
              </a:ext>
            </a:extLst>
          </p:cNvPr>
          <p:cNvSpPr txBox="1">
            <a:spLocks/>
          </p:cNvSpPr>
          <p:nvPr/>
        </p:nvSpPr>
        <p:spPr>
          <a:xfrm>
            <a:off x="457200" y="63061"/>
            <a:ext cx="8229600" cy="62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defTabSz="457200" eaLnBrk="1" hangingPunct="1">
              <a:defRPr sz="3200" b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defRPr>
            </a:lvl1pPr>
            <a:lvl2pPr defTabSz="457200" eaLnBrk="1" hangingPunct="1">
              <a:defRPr sz="3200">
                <a:solidFill>
                  <a:srgbClr val="404040"/>
                </a:solidFill>
                <a:latin typeface="Arial" charset="0"/>
                <a:ea typeface="ＭＳ Ｐゴシック" charset="-128"/>
              </a:defRPr>
            </a:lvl2pPr>
            <a:lvl3pPr defTabSz="457200" eaLnBrk="1" hangingPunct="1">
              <a:defRPr sz="3200">
                <a:solidFill>
                  <a:srgbClr val="404040"/>
                </a:solidFill>
                <a:latin typeface="Arial" charset="0"/>
                <a:ea typeface="ＭＳ Ｐゴシック" charset="-128"/>
              </a:defRPr>
            </a:lvl3pPr>
            <a:lvl4pPr defTabSz="457200" eaLnBrk="1" hangingPunct="1">
              <a:defRPr sz="3200">
                <a:solidFill>
                  <a:srgbClr val="404040"/>
                </a:solidFill>
                <a:latin typeface="Arial" charset="0"/>
                <a:ea typeface="ＭＳ Ｐゴシック" charset="-128"/>
              </a:defRPr>
            </a:lvl4pPr>
            <a:lvl5pPr defTabSz="457200" eaLnBrk="1" hangingPunct="1">
              <a:defRPr sz="3200">
                <a:solidFill>
                  <a:srgbClr val="404040"/>
                </a:solidFill>
                <a:latin typeface="Arial" charset="0"/>
                <a:ea typeface="ＭＳ Ｐゴシック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ＭＳ Ｐゴシック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ＭＳ Ｐゴシック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ＭＳ Ｐゴシック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dirty="0"/>
              <a:t>Ongoing Example</a:t>
            </a:r>
          </a:p>
        </p:txBody>
      </p:sp>
    </p:spTree>
    <p:extLst>
      <p:ext uri="{BB962C8B-B14F-4D97-AF65-F5344CB8AC3E}">
        <p14:creationId xmlns:p14="http://schemas.microsoft.com/office/powerpoint/2010/main" val="6601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Chart 246">
            <a:extLst>
              <a:ext uri="{FF2B5EF4-FFF2-40B4-BE49-F238E27FC236}">
                <a16:creationId xmlns:a16="http://schemas.microsoft.com/office/drawing/2014/main" id="{3038C1F2-42AA-4162-BB7F-0E0B8598B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530452"/>
              </p:ext>
            </p:extLst>
          </p:nvPr>
        </p:nvGraphicFramePr>
        <p:xfrm>
          <a:off x="1535185" y="402672"/>
          <a:ext cx="4840555" cy="560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AC00DE6-AA52-416E-AEC3-35E583AC8BA7}"/>
              </a:ext>
            </a:extLst>
          </p:cNvPr>
          <p:cNvGrpSpPr/>
          <p:nvPr/>
        </p:nvGrpSpPr>
        <p:grpSpPr>
          <a:xfrm>
            <a:off x="5087881" y="1168790"/>
            <a:ext cx="1709611" cy="4524326"/>
            <a:chOff x="5668857" y="1491830"/>
            <a:chExt cx="1614938" cy="4201285"/>
          </a:xfrm>
        </p:grpSpPr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8C30FC09-8504-425A-9B33-B60FCA90203C}"/>
                </a:ext>
              </a:extLst>
            </p:cNvPr>
            <p:cNvGrpSpPr/>
            <p:nvPr/>
          </p:nvGrpSpPr>
          <p:grpSpPr>
            <a:xfrm>
              <a:off x="5668857" y="3673835"/>
              <a:ext cx="1507833" cy="1092179"/>
              <a:chOff x="6605586" y="1312182"/>
              <a:chExt cx="3848045" cy="442368"/>
            </a:xfrm>
          </p:grpSpPr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CD7AA936-6240-4A84-9B65-29120BC7B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4" y="1754382"/>
                <a:ext cx="3033657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EC8803E6-CB65-40B5-8AB9-4A74E32086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ACA7ACCD-7621-4750-96E8-75E6DA5AA0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5586" y="1312182"/>
                <a:ext cx="822961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86AD92C5-FE11-4CCA-B987-4531082170CE}"/>
                </a:ext>
              </a:extLst>
            </p:cNvPr>
            <p:cNvGrpSpPr/>
            <p:nvPr/>
          </p:nvGrpSpPr>
          <p:grpSpPr>
            <a:xfrm>
              <a:off x="5668857" y="3205736"/>
              <a:ext cx="1478020" cy="1092179"/>
              <a:chOff x="6600008" y="1312182"/>
              <a:chExt cx="3183074" cy="442368"/>
            </a:xfrm>
          </p:grpSpPr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97F45EB7-358F-4805-9F69-FCC0306719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2" y="1754382"/>
                <a:ext cx="2363110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421EBDAB-F87C-44A1-AB08-5D4A71F18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D5815B51-ACAF-48DA-97B0-75FCDD87CD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0008" y="1312182"/>
                <a:ext cx="822960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1ADBB64E-A422-42AB-BF7D-FBCDFA6CB242}"/>
                </a:ext>
              </a:extLst>
            </p:cNvPr>
            <p:cNvGrpSpPr/>
            <p:nvPr/>
          </p:nvGrpSpPr>
          <p:grpSpPr>
            <a:xfrm>
              <a:off x="5668857" y="4990043"/>
              <a:ext cx="1296350" cy="703072"/>
              <a:chOff x="6605586" y="1311218"/>
              <a:chExt cx="5545560" cy="443332"/>
            </a:xfrm>
          </p:grpSpPr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EEDD793B-B340-4666-B162-EF4992EA5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3" y="1754382"/>
                <a:ext cx="4731173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BE630345-26CF-4FE2-A1D5-45153A80D1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1591A36F-DE2C-4957-8152-A7A37A9B9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5586" y="1311218"/>
                <a:ext cx="822960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CD81B5DE-ED04-42E4-B6AC-C1BA9BADC703}"/>
                </a:ext>
              </a:extLst>
            </p:cNvPr>
            <p:cNvGrpSpPr/>
            <p:nvPr/>
          </p:nvGrpSpPr>
          <p:grpSpPr>
            <a:xfrm>
              <a:off x="5668857" y="3922260"/>
              <a:ext cx="1614938" cy="1300499"/>
              <a:chOff x="6605586" y="1311218"/>
              <a:chExt cx="5545560" cy="443332"/>
            </a:xfrm>
          </p:grpSpPr>
          <p:cxnSp>
            <p:nvCxnSpPr>
              <p:cNvPr id="592" name="Straight Connector 591">
                <a:extLst>
                  <a:ext uri="{FF2B5EF4-FFF2-40B4-BE49-F238E27FC236}">
                    <a16:creationId xmlns:a16="http://schemas.microsoft.com/office/drawing/2014/main" id="{30B5875B-FD40-4A2E-80D0-91F9286A67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3" y="1754382"/>
                <a:ext cx="4731173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>
                <a:extLst>
                  <a:ext uri="{FF2B5EF4-FFF2-40B4-BE49-F238E27FC236}">
                    <a16:creationId xmlns:a16="http://schemas.microsoft.com/office/drawing/2014/main" id="{F2D94B8C-C346-4C8F-9A15-359D84089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5D518F0A-8D00-4573-A669-36DEF5607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5586" y="1311218"/>
                <a:ext cx="822960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99F8B5B4-EAF7-4047-8FF0-D6067D05AD50}"/>
                </a:ext>
              </a:extLst>
            </p:cNvPr>
            <p:cNvGrpSpPr/>
            <p:nvPr/>
          </p:nvGrpSpPr>
          <p:grpSpPr>
            <a:xfrm>
              <a:off x="5668857" y="2485810"/>
              <a:ext cx="1581870" cy="1372041"/>
              <a:chOff x="6605586" y="1311986"/>
              <a:chExt cx="2806016" cy="442564"/>
            </a:xfrm>
          </p:grpSpPr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94777ED1-37C7-4547-818E-2E5C5D86F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3" y="1754382"/>
                <a:ext cx="199162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51CFAC5F-B25A-46E7-8EFA-9C63D37E6C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D9E61030-BA07-4C84-898B-D23AAD9F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5586" y="1311986"/>
                <a:ext cx="822961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1AAEFB9C-7B04-479A-9F0B-97F80A68B66F}"/>
                </a:ext>
              </a:extLst>
            </p:cNvPr>
            <p:cNvGrpSpPr/>
            <p:nvPr/>
          </p:nvGrpSpPr>
          <p:grpSpPr>
            <a:xfrm>
              <a:off x="5668857" y="2172771"/>
              <a:ext cx="1584254" cy="1205878"/>
              <a:chOff x="6601994" y="1312962"/>
              <a:chExt cx="2390285" cy="441588"/>
            </a:xfrm>
          </p:grpSpPr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0F92F76-BFA8-47F9-BD07-5946DBCDD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3" y="1754382"/>
                <a:ext cx="1572306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88FFF015-7634-403E-B7A0-66AAE6CE3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DFFC87F5-696C-4E85-8465-02BB3FBB7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94" y="1312962"/>
                <a:ext cx="822961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1C6DB833-0BC7-4EC6-A132-9D37C78F88CF}"/>
                </a:ext>
              </a:extLst>
            </p:cNvPr>
            <p:cNvGrpSpPr/>
            <p:nvPr/>
          </p:nvGrpSpPr>
          <p:grpSpPr>
            <a:xfrm>
              <a:off x="5668857" y="1941788"/>
              <a:ext cx="1559738" cy="984380"/>
              <a:chOff x="6602481" y="1312288"/>
              <a:chExt cx="2033730" cy="442262"/>
            </a:xfrm>
          </p:grpSpPr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2A051D0A-9B8A-420F-8E53-F4DA991ED0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3" y="1754382"/>
                <a:ext cx="1216238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6C3BB45F-354F-486E-941E-393DFEB4A5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2BD58C70-A24A-4890-8E07-D23A2A35C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2481" y="1312288"/>
                <a:ext cx="822960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266EA448-9B33-41DE-AE74-FFE3E626D77C}"/>
                </a:ext>
              </a:extLst>
            </p:cNvPr>
            <p:cNvGrpSpPr/>
            <p:nvPr/>
          </p:nvGrpSpPr>
          <p:grpSpPr>
            <a:xfrm>
              <a:off x="5668857" y="1835933"/>
              <a:ext cx="1521898" cy="641124"/>
              <a:chOff x="6602831" y="1311218"/>
              <a:chExt cx="1760809" cy="443332"/>
            </a:xfrm>
          </p:grpSpPr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964A4E95-CA4C-4044-B071-A26C66992A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4" y="1754382"/>
                <a:ext cx="943666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9166A51E-DE12-452D-8DAD-60EE1239F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>
                <a:extLst>
                  <a:ext uri="{FF2B5EF4-FFF2-40B4-BE49-F238E27FC236}">
                    <a16:creationId xmlns:a16="http://schemas.microsoft.com/office/drawing/2014/main" id="{E48EF908-F93B-42F6-B9C6-4393B68214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2831" y="1311218"/>
                <a:ext cx="822960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9" name="Group 618">
              <a:extLst>
                <a:ext uri="{FF2B5EF4-FFF2-40B4-BE49-F238E27FC236}">
                  <a16:creationId xmlns:a16="http://schemas.microsoft.com/office/drawing/2014/main" id="{E801FEC4-FBD0-42AD-8D13-6B8696A3C4B9}"/>
                </a:ext>
              </a:extLst>
            </p:cNvPr>
            <p:cNvGrpSpPr/>
            <p:nvPr/>
          </p:nvGrpSpPr>
          <p:grpSpPr>
            <a:xfrm>
              <a:off x="5668857" y="1721313"/>
              <a:ext cx="1365208" cy="308823"/>
              <a:chOff x="6603091" y="1311218"/>
              <a:chExt cx="1430728" cy="443332"/>
            </a:xfrm>
          </p:grpSpPr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C24F52A6-763E-4D0B-9BD0-B86212978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4" y="1754382"/>
                <a:ext cx="613845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2CE526E3-60D2-4CE6-B58F-7B6B88D2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BF605A84-8DDA-4CB0-9EEF-30FBBE009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3091" y="1311218"/>
                <a:ext cx="822961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63595777-4D6C-4529-BB93-B616E758302A}"/>
                </a:ext>
              </a:extLst>
            </p:cNvPr>
            <p:cNvGrpSpPr/>
            <p:nvPr/>
          </p:nvGrpSpPr>
          <p:grpSpPr>
            <a:xfrm>
              <a:off x="5668857" y="1491830"/>
              <a:ext cx="1276655" cy="78897"/>
              <a:chOff x="6600826" y="1311218"/>
              <a:chExt cx="1276177" cy="443332"/>
            </a:xfrm>
          </p:grpSpPr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58B83133-C510-4C1D-9407-2D09215D5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9974" y="1754381"/>
                <a:ext cx="45702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A0968D4D-2F17-4FCC-B016-BA16EF61C9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197" y="1313168"/>
                <a:ext cx="0" cy="441382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D7CCC057-74C0-4D22-88B6-8C5658A9B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0826" y="1311218"/>
                <a:ext cx="822960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8729E311-1D77-4FAE-9FC3-6E3A0B0AC7C6}"/>
              </a:ext>
            </a:extLst>
          </p:cNvPr>
          <p:cNvGrpSpPr/>
          <p:nvPr/>
        </p:nvGrpSpPr>
        <p:grpSpPr>
          <a:xfrm>
            <a:off x="6340590" y="1087408"/>
            <a:ext cx="1304234" cy="4821497"/>
            <a:chOff x="6882381" y="1377366"/>
            <a:chExt cx="1232010" cy="4477238"/>
          </a:xfrm>
        </p:grpSpPr>
        <p:sp>
          <p:nvSpPr>
            <p:cNvPr id="628" name="Rectangle: Rounded Corners 627">
              <a:extLst>
                <a:ext uri="{FF2B5EF4-FFF2-40B4-BE49-F238E27FC236}">
                  <a16:creationId xmlns:a16="http://schemas.microsoft.com/office/drawing/2014/main" id="{47EE7392-B53A-4EB2-A8D2-6F790E25E911}"/>
                </a:ext>
              </a:extLst>
            </p:cNvPr>
            <p:cNvSpPr/>
            <p:nvPr/>
          </p:nvSpPr>
          <p:spPr>
            <a:xfrm>
              <a:off x="6882381" y="2315618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3AFB7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: Rounded Corners 628">
              <a:extLst>
                <a:ext uri="{FF2B5EF4-FFF2-40B4-BE49-F238E27FC236}">
                  <a16:creationId xmlns:a16="http://schemas.microsoft.com/office/drawing/2014/main" id="{21E98BB9-A657-4CD0-AB77-2D5B8B28FC1D}"/>
                </a:ext>
              </a:extLst>
            </p:cNvPr>
            <p:cNvSpPr/>
            <p:nvPr/>
          </p:nvSpPr>
          <p:spPr>
            <a:xfrm>
              <a:off x="6882381" y="2772052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089DE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: Rounded Corners 629">
              <a:extLst>
                <a:ext uri="{FF2B5EF4-FFF2-40B4-BE49-F238E27FC236}">
                  <a16:creationId xmlns:a16="http://schemas.microsoft.com/office/drawing/2014/main" id="{E2F85473-29F3-4FCF-BB80-0283C5995C25}"/>
                </a:ext>
              </a:extLst>
            </p:cNvPr>
            <p:cNvSpPr/>
            <p:nvPr/>
          </p:nvSpPr>
          <p:spPr>
            <a:xfrm>
              <a:off x="6882381" y="3228486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39969D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: Rounded Corners 630">
              <a:extLst>
                <a:ext uri="{FF2B5EF4-FFF2-40B4-BE49-F238E27FC236}">
                  <a16:creationId xmlns:a16="http://schemas.microsoft.com/office/drawing/2014/main" id="{0F2CD9FF-D951-4596-870F-D6992466BD33}"/>
                </a:ext>
              </a:extLst>
            </p:cNvPr>
            <p:cNvSpPr/>
            <p:nvPr/>
          </p:nvSpPr>
          <p:spPr>
            <a:xfrm>
              <a:off x="6882381" y="3684920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079C4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" name="Rectangle: Rounded Corners 631">
              <a:extLst>
                <a:ext uri="{FF2B5EF4-FFF2-40B4-BE49-F238E27FC236}">
                  <a16:creationId xmlns:a16="http://schemas.microsoft.com/office/drawing/2014/main" id="{0DB178A8-6F5D-4AFF-8C99-BB895E550197}"/>
                </a:ext>
              </a:extLst>
            </p:cNvPr>
            <p:cNvSpPr/>
            <p:nvPr/>
          </p:nvSpPr>
          <p:spPr>
            <a:xfrm>
              <a:off x="6882381" y="4141354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33878D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: Rounded Corners 632">
              <a:extLst>
                <a:ext uri="{FF2B5EF4-FFF2-40B4-BE49-F238E27FC236}">
                  <a16:creationId xmlns:a16="http://schemas.microsoft.com/office/drawing/2014/main" id="{977D2CD3-8804-45C3-9CA5-20B5012E1C09}"/>
                </a:ext>
              </a:extLst>
            </p:cNvPr>
            <p:cNvSpPr/>
            <p:nvPr/>
          </p:nvSpPr>
          <p:spPr>
            <a:xfrm>
              <a:off x="6882381" y="4597788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064A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: Rounded Corners 633">
              <a:extLst>
                <a:ext uri="{FF2B5EF4-FFF2-40B4-BE49-F238E27FC236}">
                  <a16:creationId xmlns:a16="http://schemas.microsoft.com/office/drawing/2014/main" id="{17634F82-8F4A-49E5-8F23-5FA846FDF355}"/>
                </a:ext>
              </a:extLst>
            </p:cNvPr>
            <p:cNvSpPr/>
            <p:nvPr/>
          </p:nvSpPr>
          <p:spPr>
            <a:xfrm>
              <a:off x="6882381" y="5510656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0599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: Rounded Corners 634">
              <a:extLst>
                <a:ext uri="{FF2B5EF4-FFF2-40B4-BE49-F238E27FC236}">
                  <a16:creationId xmlns:a16="http://schemas.microsoft.com/office/drawing/2014/main" id="{1F5FCAA6-E88B-4191-BC98-224B1C437940}"/>
                </a:ext>
              </a:extLst>
            </p:cNvPr>
            <p:cNvSpPr/>
            <p:nvPr/>
          </p:nvSpPr>
          <p:spPr>
            <a:xfrm>
              <a:off x="6882381" y="1402750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60BDC4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78E5CE1C-EEB6-46C9-BAEB-E0DEA085496F}"/>
                </a:ext>
              </a:extLst>
            </p:cNvPr>
            <p:cNvSpPr txBox="1"/>
            <p:nvPr/>
          </p:nvSpPr>
          <p:spPr>
            <a:xfrm>
              <a:off x="7196397" y="1377366"/>
              <a:ext cx="65855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fld id="{C8E9A4E4-F5B0-4E39-9277-F5072E69F7CA}" type="SERIESNAME">
                <a: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District Specific</a:t>
              </a:fld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788DD63D-F730-47C0-A051-840CAB6A7724}"/>
                </a:ext>
              </a:extLst>
            </p:cNvPr>
            <p:cNvSpPr/>
            <p:nvPr/>
          </p:nvSpPr>
          <p:spPr>
            <a:xfrm>
              <a:off x="7196398" y="2287848"/>
              <a:ext cx="826388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Whole Person Care </a:t>
              </a:r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64AAD64B-F0F9-4358-AA91-D3DAB76A91C4}"/>
                </a:ext>
              </a:extLst>
            </p:cNvPr>
            <p:cNvSpPr/>
            <p:nvPr/>
          </p:nvSpPr>
          <p:spPr>
            <a:xfrm>
              <a:off x="7196397" y="2749439"/>
              <a:ext cx="917994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Engine Replacement </a:t>
              </a:r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E25D87F6-0679-4391-A406-A7CF87B8702B}"/>
                </a:ext>
              </a:extLst>
            </p:cNvPr>
            <p:cNvSpPr/>
            <p:nvPr/>
          </p:nvSpPr>
          <p:spPr>
            <a:xfrm>
              <a:off x="7196397" y="3610652"/>
              <a:ext cx="513629" cy="47157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Capitol</a:t>
              </a:r>
            </a:p>
            <a:p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9C26C87A-4D71-42A8-AF6B-AFF0C8439C64}"/>
                </a:ext>
              </a:extLst>
            </p:cNvPr>
            <p:cNvSpPr/>
            <p:nvPr/>
          </p:nvSpPr>
          <p:spPr>
            <a:xfrm>
              <a:off x="7196397" y="4186896"/>
              <a:ext cx="607859" cy="2308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fld id="{85053484-2477-4FAF-A841-732AC8297E40}" type="SERIESNAME">
                <a: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Housing</a:t>
              </a:fld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48734BE3-73EB-4F8F-8719-A1E6BA7270FD}"/>
                </a:ext>
              </a:extLst>
            </p:cNvPr>
            <p:cNvSpPr/>
            <p:nvPr/>
          </p:nvSpPr>
          <p:spPr>
            <a:xfrm>
              <a:off x="7196397" y="4642771"/>
              <a:ext cx="377026" cy="2308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fld id="{E467E10C-206C-491F-971D-7AE457F1911B}" type="SERIESNAME">
                <a: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ISD</a:t>
              </a:fld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5CEA5264-6918-4D62-82FB-F93AF555608D}"/>
                </a:ext>
              </a:extLst>
            </p:cNvPr>
            <p:cNvSpPr/>
            <p:nvPr/>
          </p:nvSpPr>
          <p:spPr>
            <a:xfrm>
              <a:off x="7196397" y="5485272"/>
              <a:ext cx="826389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fld id="{0A940EC3-1A08-4A2B-ABC6-06E97FEC26DF}" type="SERIESNAME">
                <a:rPr lang="en-US" sz="9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Ongoing</a:t>
              </a:fld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Increase 3%</a:t>
              </a:r>
            </a:p>
          </p:txBody>
        </p:sp>
        <p:sp>
          <p:nvSpPr>
            <p:cNvPr id="643" name="Graphic 191">
              <a:extLst>
                <a:ext uri="{FF2B5EF4-FFF2-40B4-BE49-F238E27FC236}">
                  <a16:creationId xmlns:a16="http://schemas.microsoft.com/office/drawing/2014/main" id="{B19DB14E-75AF-4F78-9CB7-6C1738A5A336}"/>
                </a:ext>
              </a:extLst>
            </p:cNvPr>
            <p:cNvSpPr/>
            <p:nvPr/>
          </p:nvSpPr>
          <p:spPr>
            <a:xfrm>
              <a:off x="6959406" y="4226431"/>
              <a:ext cx="236353" cy="151763"/>
            </a:xfrm>
            <a:custGeom>
              <a:avLst/>
              <a:gdLst>
                <a:gd name="connsiteX0" fmla="*/ 558756 w 904875"/>
                <a:gd name="connsiteY0" fmla="*/ 215941 h 581025"/>
                <a:gd name="connsiteX1" fmla="*/ 558756 w 904875"/>
                <a:gd name="connsiteY1" fmla="*/ 109595 h 581025"/>
                <a:gd name="connsiteX2" fmla="*/ 577453 w 904875"/>
                <a:gd name="connsiteY2" fmla="*/ 109595 h 581025"/>
                <a:gd name="connsiteX3" fmla="*/ 577453 w 904875"/>
                <a:gd name="connsiteY3" fmla="*/ 86611 h 581025"/>
                <a:gd name="connsiteX4" fmla="*/ 471497 w 904875"/>
                <a:gd name="connsiteY4" fmla="*/ 86611 h 581025"/>
                <a:gd name="connsiteX5" fmla="*/ 471497 w 904875"/>
                <a:gd name="connsiteY5" fmla="*/ 109985 h 581025"/>
                <a:gd name="connsiteX6" fmla="*/ 492109 w 904875"/>
                <a:gd name="connsiteY6" fmla="*/ 109985 h 581025"/>
                <a:gd name="connsiteX7" fmla="*/ 492566 w 904875"/>
                <a:gd name="connsiteY7" fmla="*/ 149161 h 581025"/>
                <a:gd name="connsiteX8" fmla="*/ 351511 w 904875"/>
                <a:gd name="connsiteY8" fmla="*/ 7144 h 581025"/>
                <a:gd name="connsiteX9" fmla="*/ 7144 w 904875"/>
                <a:gd name="connsiteY9" fmla="*/ 360864 h 581025"/>
                <a:gd name="connsiteX10" fmla="*/ 91288 w 904875"/>
                <a:gd name="connsiteY10" fmla="*/ 360864 h 581025"/>
                <a:gd name="connsiteX11" fmla="*/ 91288 w 904875"/>
                <a:gd name="connsiteY11" fmla="*/ 578996 h 581025"/>
                <a:gd name="connsiteX12" fmla="*/ 385791 w 904875"/>
                <a:gd name="connsiteY12" fmla="*/ 578996 h 581025"/>
                <a:gd name="connsiteX13" fmla="*/ 385791 w 904875"/>
                <a:gd name="connsiteY13" fmla="*/ 404498 h 581025"/>
                <a:gd name="connsiteX14" fmla="*/ 507340 w 904875"/>
                <a:gd name="connsiteY14" fmla="*/ 404498 h 581025"/>
                <a:gd name="connsiteX15" fmla="*/ 507340 w 904875"/>
                <a:gd name="connsiteY15" fmla="*/ 578996 h 581025"/>
                <a:gd name="connsiteX16" fmla="*/ 610172 w 904875"/>
                <a:gd name="connsiteY16" fmla="*/ 578996 h 581025"/>
                <a:gd name="connsiteX17" fmla="*/ 610172 w 904875"/>
                <a:gd name="connsiteY17" fmla="*/ 360864 h 581025"/>
                <a:gd name="connsiteX18" fmla="*/ 695887 w 904875"/>
                <a:gd name="connsiteY18" fmla="*/ 360864 h 581025"/>
                <a:gd name="connsiteX19" fmla="*/ 558756 w 904875"/>
                <a:gd name="connsiteY19" fmla="*/ 215941 h 581025"/>
                <a:gd name="connsiteX20" fmla="*/ 290741 w 904875"/>
                <a:gd name="connsiteY20" fmla="*/ 466039 h 581025"/>
                <a:gd name="connsiteX21" fmla="*/ 201930 w 904875"/>
                <a:gd name="connsiteY21" fmla="*/ 466039 h 581025"/>
                <a:gd name="connsiteX22" fmla="*/ 201930 w 904875"/>
                <a:gd name="connsiteY22" fmla="*/ 363188 h 581025"/>
                <a:gd name="connsiteX23" fmla="*/ 290741 w 904875"/>
                <a:gd name="connsiteY23" fmla="*/ 363188 h 581025"/>
                <a:gd name="connsiteX24" fmla="*/ 290741 w 904875"/>
                <a:gd name="connsiteY24" fmla="*/ 466039 h 581025"/>
                <a:gd name="connsiteX25" fmla="*/ 733663 w 904875"/>
                <a:gd name="connsiteY25" fmla="*/ 191405 h 581025"/>
                <a:gd name="connsiteX26" fmla="*/ 656539 w 904875"/>
                <a:gd name="connsiteY26" fmla="*/ 284893 h 581025"/>
                <a:gd name="connsiteX27" fmla="*/ 752380 w 904875"/>
                <a:gd name="connsiteY27" fmla="*/ 385201 h 581025"/>
                <a:gd name="connsiteX28" fmla="*/ 634356 w 904875"/>
                <a:gd name="connsiteY28" fmla="*/ 385401 h 581025"/>
                <a:gd name="connsiteX29" fmla="*/ 634356 w 904875"/>
                <a:gd name="connsiteY29" fmla="*/ 578996 h 581025"/>
                <a:gd name="connsiteX30" fmla="*/ 898217 w 904875"/>
                <a:gd name="connsiteY30" fmla="*/ 578996 h 581025"/>
                <a:gd name="connsiteX31" fmla="*/ 898217 w 904875"/>
                <a:gd name="connsiteY31" fmla="*/ 385401 h 581025"/>
                <a:gd name="connsiteX32" fmla="*/ 733663 w 904875"/>
                <a:gd name="connsiteY32" fmla="*/ 191405 h 581025"/>
                <a:gd name="connsiteX33" fmla="*/ 816655 w 904875"/>
                <a:gd name="connsiteY33" fmla="*/ 503434 h 581025"/>
                <a:gd name="connsiteX34" fmla="*/ 768744 w 904875"/>
                <a:gd name="connsiteY34" fmla="*/ 503434 h 581025"/>
                <a:gd name="connsiteX35" fmla="*/ 768744 w 904875"/>
                <a:gd name="connsiteY35" fmla="*/ 433311 h 581025"/>
                <a:gd name="connsiteX36" fmla="*/ 816655 w 904875"/>
                <a:gd name="connsiteY36" fmla="*/ 433311 h 581025"/>
                <a:gd name="connsiteX37" fmla="*/ 816655 w 904875"/>
                <a:gd name="connsiteY37" fmla="*/ 50343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4875" h="581025">
                  <a:moveTo>
                    <a:pt x="558756" y="215941"/>
                  </a:moveTo>
                  <a:lnTo>
                    <a:pt x="558756" y="109595"/>
                  </a:lnTo>
                  <a:lnTo>
                    <a:pt x="577453" y="109595"/>
                  </a:lnTo>
                  <a:lnTo>
                    <a:pt x="577453" y="86611"/>
                  </a:lnTo>
                  <a:lnTo>
                    <a:pt x="471497" y="86611"/>
                  </a:lnTo>
                  <a:lnTo>
                    <a:pt x="471497" y="109985"/>
                  </a:lnTo>
                  <a:lnTo>
                    <a:pt x="492109" y="109985"/>
                  </a:lnTo>
                  <a:lnTo>
                    <a:pt x="492566" y="149161"/>
                  </a:lnTo>
                  <a:lnTo>
                    <a:pt x="351511" y="7144"/>
                  </a:lnTo>
                  <a:lnTo>
                    <a:pt x="7144" y="360864"/>
                  </a:lnTo>
                  <a:lnTo>
                    <a:pt x="91288" y="360864"/>
                  </a:lnTo>
                  <a:lnTo>
                    <a:pt x="91288" y="578996"/>
                  </a:lnTo>
                  <a:lnTo>
                    <a:pt x="385791" y="578996"/>
                  </a:lnTo>
                  <a:lnTo>
                    <a:pt x="385791" y="404498"/>
                  </a:lnTo>
                  <a:lnTo>
                    <a:pt x="507340" y="404498"/>
                  </a:lnTo>
                  <a:lnTo>
                    <a:pt x="507340" y="578996"/>
                  </a:lnTo>
                  <a:lnTo>
                    <a:pt x="610172" y="578996"/>
                  </a:lnTo>
                  <a:lnTo>
                    <a:pt x="610172" y="360864"/>
                  </a:lnTo>
                  <a:lnTo>
                    <a:pt x="695887" y="360864"/>
                  </a:lnTo>
                  <a:lnTo>
                    <a:pt x="558756" y="215941"/>
                  </a:lnTo>
                  <a:close/>
                  <a:moveTo>
                    <a:pt x="290741" y="466039"/>
                  </a:moveTo>
                  <a:lnTo>
                    <a:pt x="201930" y="466039"/>
                  </a:lnTo>
                  <a:lnTo>
                    <a:pt x="201930" y="363188"/>
                  </a:lnTo>
                  <a:lnTo>
                    <a:pt x="290741" y="363188"/>
                  </a:lnTo>
                  <a:lnTo>
                    <a:pt x="290741" y="466039"/>
                  </a:lnTo>
                  <a:close/>
                  <a:moveTo>
                    <a:pt x="733663" y="191405"/>
                  </a:moveTo>
                  <a:lnTo>
                    <a:pt x="656539" y="284893"/>
                  </a:lnTo>
                  <a:lnTo>
                    <a:pt x="752380" y="385201"/>
                  </a:lnTo>
                  <a:lnTo>
                    <a:pt x="634356" y="385401"/>
                  </a:lnTo>
                  <a:lnTo>
                    <a:pt x="634356" y="578996"/>
                  </a:lnTo>
                  <a:lnTo>
                    <a:pt x="898217" y="578996"/>
                  </a:lnTo>
                  <a:lnTo>
                    <a:pt x="898217" y="385401"/>
                  </a:lnTo>
                  <a:lnTo>
                    <a:pt x="733663" y="191405"/>
                  </a:lnTo>
                  <a:close/>
                  <a:moveTo>
                    <a:pt x="816655" y="503434"/>
                  </a:moveTo>
                  <a:lnTo>
                    <a:pt x="768744" y="503434"/>
                  </a:lnTo>
                  <a:lnTo>
                    <a:pt x="768744" y="433311"/>
                  </a:lnTo>
                  <a:lnTo>
                    <a:pt x="816655" y="433311"/>
                  </a:lnTo>
                  <a:lnTo>
                    <a:pt x="816655" y="5034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AD9D97E6-2BC7-42DA-9BDC-C3D8390F4493}"/>
                </a:ext>
              </a:extLst>
            </p:cNvPr>
            <p:cNvGrpSpPr/>
            <p:nvPr/>
          </p:nvGrpSpPr>
          <p:grpSpPr>
            <a:xfrm>
              <a:off x="6978314" y="5580898"/>
              <a:ext cx="212435" cy="174947"/>
              <a:chOff x="7644979" y="5376345"/>
              <a:chExt cx="647696" cy="533400"/>
            </a:xfrm>
            <a:solidFill>
              <a:schemeClr val="tx2">
                <a:lumMod val="75000"/>
              </a:schemeClr>
            </a:solidFill>
            <a:effectLst/>
          </p:grpSpPr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8D23232F-2B46-49DB-829F-CC368D620F56}"/>
                  </a:ext>
                </a:extLst>
              </p:cNvPr>
              <p:cNvSpPr/>
              <p:nvPr/>
            </p:nvSpPr>
            <p:spPr>
              <a:xfrm>
                <a:off x="7644979" y="5376345"/>
                <a:ext cx="535535" cy="361947"/>
              </a:xfrm>
              <a:custGeom>
                <a:avLst/>
                <a:gdLst>
                  <a:gd name="connsiteX0" fmla="*/ 323848 w 535535"/>
                  <a:gd name="connsiteY0" fmla="*/ 0 h 361947"/>
                  <a:gd name="connsiteX1" fmla="*/ 531293 w 535535"/>
                  <a:gd name="connsiteY1" fmla="*/ 99069 h 361947"/>
                  <a:gd name="connsiteX2" fmla="*/ 528464 w 535535"/>
                  <a:gd name="connsiteY2" fmla="*/ 125863 h 361947"/>
                  <a:gd name="connsiteX3" fmla="*/ 501671 w 535535"/>
                  <a:gd name="connsiteY3" fmla="*/ 123034 h 361947"/>
                  <a:gd name="connsiteX4" fmla="*/ 323848 w 535535"/>
                  <a:gd name="connsiteY4" fmla="*/ 38100 h 361947"/>
                  <a:gd name="connsiteX5" fmla="*/ 95248 w 535535"/>
                  <a:gd name="connsiteY5" fmla="*/ 266700 h 361947"/>
                  <a:gd name="connsiteX6" fmla="*/ 95248 w 535535"/>
                  <a:gd name="connsiteY6" fmla="*/ 296913 h 361947"/>
                  <a:gd name="connsiteX7" fmla="*/ 119880 w 535535"/>
                  <a:gd name="connsiteY7" fmla="*/ 272281 h 361947"/>
                  <a:gd name="connsiteX8" fmla="*/ 146817 w 535535"/>
                  <a:gd name="connsiteY8" fmla="*/ 272281 h 361947"/>
                  <a:gd name="connsiteX9" fmla="*/ 146817 w 535535"/>
                  <a:gd name="connsiteY9" fmla="*/ 299218 h 361947"/>
                  <a:gd name="connsiteX10" fmla="*/ 89667 w 535535"/>
                  <a:gd name="connsiteY10" fmla="*/ 356368 h 361947"/>
                  <a:gd name="connsiteX11" fmla="*/ 62730 w 535535"/>
                  <a:gd name="connsiteY11" fmla="*/ 356368 h 361947"/>
                  <a:gd name="connsiteX12" fmla="*/ 5580 w 535535"/>
                  <a:gd name="connsiteY12" fmla="*/ 299218 h 361947"/>
                  <a:gd name="connsiteX13" fmla="*/ 5580 w 535535"/>
                  <a:gd name="connsiteY13" fmla="*/ 272281 h 361947"/>
                  <a:gd name="connsiteX14" fmla="*/ 32517 w 535535"/>
                  <a:gd name="connsiteY14" fmla="*/ 272281 h 361947"/>
                  <a:gd name="connsiteX15" fmla="*/ 57148 w 535535"/>
                  <a:gd name="connsiteY15" fmla="*/ 296913 h 361947"/>
                  <a:gd name="connsiteX16" fmla="*/ 57148 w 535535"/>
                  <a:gd name="connsiteY16" fmla="*/ 266700 h 361947"/>
                  <a:gd name="connsiteX17" fmla="*/ 323848 w 535535"/>
                  <a:gd name="connsiteY17" fmla="*/ 0 h 36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35" h="361947">
                    <a:moveTo>
                      <a:pt x="323848" y="0"/>
                    </a:moveTo>
                    <a:cubicBezTo>
                      <a:pt x="405420" y="0"/>
                      <a:pt x="480973" y="36871"/>
                      <a:pt x="531293" y="99069"/>
                    </a:cubicBezTo>
                    <a:cubicBezTo>
                      <a:pt x="537913" y="107251"/>
                      <a:pt x="536647" y="119243"/>
                      <a:pt x="528464" y="125863"/>
                    </a:cubicBezTo>
                    <a:cubicBezTo>
                      <a:pt x="520282" y="132483"/>
                      <a:pt x="508291" y="131216"/>
                      <a:pt x="501671" y="123034"/>
                    </a:cubicBezTo>
                    <a:cubicBezTo>
                      <a:pt x="458513" y="69684"/>
                      <a:pt x="393790" y="38100"/>
                      <a:pt x="323848" y="38100"/>
                    </a:cubicBezTo>
                    <a:cubicBezTo>
                      <a:pt x="197595" y="38100"/>
                      <a:pt x="95248" y="140446"/>
                      <a:pt x="95248" y="266700"/>
                    </a:cubicBezTo>
                    <a:lnTo>
                      <a:pt x="95248" y="296913"/>
                    </a:lnTo>
                    <a:lnTo>
                      <a:pt x="119880" y="272281"/>
                    </a:lnTo>
                    <a:cubicBezTo>
                      <a:pt x="127319" y="264842"/>
                      <a:pt x="139378" y="264842"/>
                      <a:pt x="146817" y="272281"/>
                    </a:cubicBezTo>
                    <a:cubicBezTo>
                      <a:pt x="154256" y="279720"/>
                      <a:pt x="154256" y="291779"/>
                      <a:pt x="146817" y="299218"/>
                    </a:cubicBezTo>
                    <a:lnTo>
                      <a:pt x="89667" y="356368"/>
                    </a:lnTo>
                    <a:cubicBezTo>
                      <a:pt x="82228" y="363807"/>
                      <a:pt x="70169" y="363807"/>
                      <a:pt x="62730" y="356368"/>
                    </a:cubicBezTo>
                    <a:lnTo>
                      <a:pt x="5580" y="299218"/>
                    </a:lnTo>
                    <a:cubicBezTo>
                      <a:pt x="-1859" y="291779"/>
                      <a:pt x="-1859" y="279720"/>
                      <a:pt x="5580" y="272281"/>
                    </a:cubicBezTo>
                    <a:cubicBezTo>
                      <a:pt x="13019" y="264842"/>
                      <a:pt x="25078" y="264842"/>
                      <a:pt x="32517" y="272281"/>
                    </a:cubicBezTo>
                    <a:lnTo>
                      <a:pt x="57148" y="296913"/>
                    </a:lnTo>
                    <a:lnTo>
                      <a:pt x="57148" y="266700"/>
                    </a:lnTo>
                    <a:cubicBezTo>
                      <a:pt x="57148" y="119405"/>
                      <a:pt x="176554" y="0"/>
                      <a:pt x="323848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055F7D5D-4D2F-46CC-AE14-4C761BAFE575}"/>
                  </a:ext>
                </a:extLst>
              </p:cNvPr>
              <p:cNvSpPr/>
              <p:nvPr/>
            </p:nvSpPr>
            <p:spPr>
              <a:xfrm>
                <a:off x="7756192" y="5547797"/>
                <a:ext cx="536483" cy="361948"/>
              </a:xfrm>
              <a:custGeom>
                <a:avLst/>
                <a:gdLst>
                  <a:gd name="connsiteX0" fmla="*/ 460286 w 536483"/>
                  <a:gd name="connsiteY0" fmla="*/ 0 h 361948"/>
                  <a:gd name="connsiteX1" fmla="*/ 473754 w 536483"/>
                  <a:gd name="connsiteY1" fmla="*/ 5579 h 361948"/>
                  <a:gd name="connsiteX2" fmla="*/ 530904 w 536483"/>
                  <a:gd name="connsiteY2" fmla="*/ 62729 h 361948"/>
                  <a:gd name="connsiteX3" fmla="*/ 530904 w 536483"/>
                  <a:gd name="connsiteY3" fmla="*/ 89666 h 361948"/>
                  <a:gd name="connsiteX4" fmla="*/ 503967 w 536483"/>
                  <a:gd name="connsiteY4" fmla="*/ 89666 h 361948"/>
                  <a:gd name="connsiteX5" fmla="*/ 479335 w 536483"/>
                  <a:gd name="connsiteY5" fmla="*/ 65034 h 361948"/>
                  <a:gd name="connsiteX6" fmla="*/ 479335 w 536483"/>
                  <a:gd name="connsiteY6" fmla="*/ 95248 h 361948"/>
                  <a:gd name="connsiteX7" fmla="*/ 212635 w 536483"/>
                  <a:gd name="connsiteY7" fmla="*/ 361948 h 361948"/>
                  <a:gd name="connsiteX8" fmla="*/ 4171 w 536483"/>
                  <a:gd name="connsiteY8" fmla="*/ 261602 h 361948"/>
                  <a:gd name="connsiteX9" fmla="*/ 7162 w 536483"/>
                  <a:gd name="connsiteY9" fmla="*/ 234827 h 361948"/>
                  <a:gd name="connsiteX10" fmla="*/ 33937 w 536483"/>
                  <a:gd name="connsiteY10" fmla="*/ 237827 h 361948"/>
                  <a:gd name="connsiteX11" fmla="*/ 212635 w 536483"/>
                  <a:gd name="connsiteY11" fmla="*/ 323848 h 361948"/>
                  <a:gd name="connsiteX12" fmla="*/ 441235 w 536483"/>
                  <a:gd name="connsiteY12" fmla="*/ 95248 h 361948"/>
                  <a:gd name="connsiteX13" fmla="*/ 441235 w 536483"/>
                  <a:gd name="connsiteY13" fmla="*/ 65034 h 361948"/>
                  <a:gd name="connsiteX14" fmla="*/ 416604 w 536483"/>
                  <a:gd name="connsiteY14" fmla="*/ 89666 h 361948"/>
                  <a:gd name="connsiteX15" fmla="*/ 389667 w 536483"/>
                  <a:gd name="connsiteY15" fmla="*/ 89666 h 361948"/>
                  <a:gd name="connsiteX16" fmla="*/ 389667 w 536483"/>
                  <a:gd name="connsiteY16" fmla="*/ 62729 h 361948"/>
                  <a:gd name="connsiteX17" fmla="*/ 446817 w 536483"/>
                  <a:gd name="connsiteY17" fmla="*/ 5579 h 361948"/>
                  <a:gd name="connsiteX18" fmla="*/ 460286 w 536483"/>
                  <a:gd name="connsiteY18" fmla="*/ 0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6483" h="361948">
                    <a:moveTo>
                      <a:pt x="460286" y="0"/>
                    </a:moveTo>
                    <a:cubicBezTo>
                      <a:pt x="465160" y="0"/>
                      <a:pt x="470035" y="1860"/>
                      <a:pt x="473754" y="5579"/>
                    </a:cubicBezTo>
                    <a:lnTo>
                      <a:pt x="530904" y="62729"/>
                    </a:lnTo>
                    <a:cubicBezTo>
                      <a:pt x="538343" y="70168"/>
                      <a:pt x="538343" y="82227"/>
                      <a:pt x="530904" y="89666"/>
                    </a:cubicBezTo>
                    <a:cubicBezTo>
                      <a:pt x="523465" y="97105"/>
                      <a:pt x="511406" y="97105"/>
                      <a:pt x="503967" y="89666"/>
                    </a:cubicBezTo>
                    <a:lnTo>
                      <a:pt x="479335" y="65034"/>
                    </a:lnTo>
                    <a:lnTo>
                      <a:pt x="479335" y="95248"/>
                    </a:lnTo>
                    <a:cubicBezTo>
                      <a:pt x="479335" y="242542"/>
                      <a:pt x="359930" y="361948"/>
                      <a:pt x="212635" y="361948"/>
                    </a:cubicBezTo>
                    <a:cubicBezTo>
                      <a:pt x="130492" y="361948"/>
                      <a:pt x="54463" y="324552"/>
                      <a:pt x="4171" y="261602"/>
                    </a:cubicBezTo>
                    <a:cubicBezTo>
                      <a:pt x="-2401" y="253382"/>
                      <a:pt x="-1058" y="241399"/>
                      <a:pt x="7162" y="234827"/>
                    </a:cubicBezTo>
                    <a:cubicBezTo>
                      <a:pt x="15382" y="228265"/>
                      <a:pt x="27365" y="229608"/>
                      <a:pt x="33937" y="237827"/>
                    </a:cubicBezTo>
                    <a:cubicBezTo>
                      <a:pt x="77076" y="291815"/>
                      <a:pt x="142198" y="323848"/>
                      <a:pt x="212635" y="323848"/>
                    </a:cubicBezTo>
                    <a:cubicBezTo>
                      <a:pt x="338889" y="323848"/>
                      <a:pt x="441235" y="221502"/>
                      <a:pt x="441235" y="95248"/>
                    </a:cubicBezTo>
                    <a:lnTo>
                      <a:pt x="441235" y="65034"/>
                    </a:lnTo>
                    <a:lnTo>
                      <a:pt x="416604" y="89666"/>
                    </a:lnTo>
                    <a:cubicBezTo>
                      <a:pt x="409165" y="97105"/>
                      <a:pt x="397106" y="97105"/>
                      <a:pt x="389667" y="89666"/>
                    </a:cubicBezTo>
                    <a:cubicBezTo>
                      <a:pt x="382228" y="82227"/>
                      <a:pt x="382228" y="70168"/>
                      <a:pt x="389667" y="62729"/>
                    </a:cubicBezTo>
                    <a:lnTo>
                      <a:pt x="446817" y="5579"/>
                    </a:lnTo>
                    <a:cubicBezTo>
                      <a:pt x="450537" y="1860"/>
                      <a:pt x="455411" y="0"/>
                      <a:pt x="460286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5" name="Graphic 226">
              <a:extLst>
                <a:ext uri="{FF2B5EF4-FFF2-40B4-BE49-F238E27FC236}">
                  <a16:creationId xmlns:a16="http://schemas.microsoft.com/office/drawing/2014/main" id="{605D6CD4-B055-4452-83C3-97D49C9B5A3E}"/>
                </a:ext>
              </a:extLst>
            </p:cNvPr>
            <p:cNvSpPr/>
            <p:nvPr/>
          </p:nvSpPr>
          <p:spPr>
            <a:xfrm>
              <a:off x="6973426" y="2848098"/>
              <a:ext cx="180338" cy="172014"/>
            </a:xfrm>
            <a:custGeom>
              <a:avLst/>
              <a:gdLst>
                <a:gd name="connsiteX0" fmla="*/ 605504 w 619125"/>
                <a:gd name="connsiteY0" fmla="*/ 403193 h 590550"/>
                <a:gd name="connsiteX1" fmla="*/ 402050 w 619125"/>
                <a:gd name="connsiteY1" fmla="*/ 403193 h 590550"/>
                <a:gd name="connsiteX2" fmla="*/ 402050 w 619125"/>
                <a:gd name="connsiteY2" fmla="*/ 304705 h 590550"/>
                <a:gd name="connsiteX3" fmla="*/ 551117 w 619125"/>
                <a:gd name="connsiteY3" fmla="*/ 304705 h 590550"/>
                <a:gd name="connsiteX4" fmla="*/ 534448 w 619125"/>
                <a:gd name="connsiteY4" fmla="*/ 274415 h 590550"/>
                <a:gd name="connsiteX5" fmla="*/ 518827 w 619125"/>
                <a:gd name="connsiteY5" fmla="*/ 264890 h 590550"/>
                <a:gd name="connsiteX6" fmla="*/ 504444 w 619125"/>
                <a:gd name="connsiteY6" fmla="*/ 264890 h 590550"/>
                <a:gd name="connsiteX7" fmla="*/ 504444 w 619125"/>
                <a:gd name="connsiteY7" fmla="*/ 260794 h 590550"/>
                <a:gd name="connsiteX8" fmla="*/ 459200 w 619125"/>
                <a:gd name="connsiteY8" fmla="*/ 215551 h 590550"/>
                <a:gd name="connsiteX9" fmla="*/ 455962 w 619125"/>
                <a:gd name="connsiteY9" fmla="*/ 215551 h 590550"/>
                <a:gd name="connsiteX10" fmla="*/ 410718 w 619125"/>
                <a:gd name="connsiteY10" fmla="*/ 260794 h 590550"/>
                <a:gd name="connsiteX11" fmla="*/ 410718 w 619125"/>
                <a:gd name="connsiteY11" fmla="*/ 264890 h 590550"/>
                <a:gd name="connsiteX12" fmla="*/ 149162 w 619125"/>
                <a:gd name="connsiteY12" fmla="*/ 264890 h 590550"/>
                <a:gd name="connsiteX13" fmla="*/ 159544 w 619125"/>
                <a:gd name="connsiteY13" fmla="*/ 261176 h 590550"/>
                <a:gd name="connsiteX14" fmla="*/ 159544 w 619125"/>
                <a:gd name="connsiteY14" fmla="*/ 261176 h 590550"/>
                <a:gd name="connsiteX15" fmla="*/ 187452 w 619125"/>
                <a:gd name="connsiteY15" fmla="*/ 250793 h 590550"/>
                <a:gd name="connsiteX16" fmla="*/ 187452 w 619125"/>
                <a:gd name="connsiteY16" fmla="*/ 250793 h 590550"/>
                <a:gd name="connsiteX17" fmla="*/ 238125 w 619125"/>
                <a:gd name="connsiteY17" fmla="*/ 231743 h 590550"/>
                <a:gd name="connsiteX18" fmla="*/ 238125 w 619125"/>
                <a:gd name="connsiteY18" fmla="*/ 231743 h 590550"/>
                <a:gd name="connsiteX19" fmla="*/ 265843 w 619125"/>
                <a:gd name="connsiteY19" fmla="*/ 221171 h 590550"/>
                <a:gd name="connsiteX20" fmla="*/ 316516 w 619125"/>
                <a:gd name="connsiteY20" fmla="*/ 202121 h 590550"/>
                <a:gd name="connsiteX21" fmla="*/ 316516 w 619125"/>
                <a:gd name="connsiteY21" fmla="*/ 202121 h 590550"/>
                <a:gd name="connsiteX22" fmla="*/ 329756 w 619125"/>
                <a:gd name="connsiteY22" fmla="*/ 197072 h 590550"/>
                <a:gd name="connsiteX23" fmla="*/ 394811 w 619125"/>
                <a:gd name="connsiteY23" fmla="*/ 172307 h 590550"/>
                <a:gd name="connsiteX24" fmla="*/ 394811 w 619125"/>
                <a:gd name="connsiteY24" fmla="*/ 172307 h 590550"/>
                <a:gd name="connsiteX25" fmla="*/ 422529 w 619125"/>
                <a:gd name="connsiteY25" fmla="*/ 161830 h 590550"/>
                <a:gd name="connsiteX26" fmla="*/ 422529 w 619125"/>
                <a:gd name="connsiteY26" fmla="*/ 161830 h 590550"/>
                <a:gd name="connsiteX27" fmla="*/ 473202 w 619125"/>
                <a:gd name="connsiteY27" fmla="*/ 142780 h 590550"/>
                <a:gd name="connsiteX28" fmla="*/ 473202 w 619125"/>
                <a:gd name="connsiteY28" fmla="*/ 142780 h 590550"/>
                <a:gd name="connsiteX29" fmla="*/ 495205 w 619125"/>
                <a:gd name="connsiteY29" fmla="*/ 134398 h 590550"/>
                <a:gd name="connsiteX30" fmla="*/ 532162 w 619125"/>
                <a:gd name="connsiteY30" fmla="*/ 120301 h 590550"/>
                <a:gd name="connsiteX31" fmla="*/ 521494 w 619125"/>
                <a:gd name="connsiteY31" fmla="*/ 92012 h 590550"/>
                <a:gd name="connsiteX32" fmla="*/ 490157 w 619125"/>
                <a:gd name="connsiteY32" fmla="*/ 103918 h 590550"/>
                <a:gd name="connsiteX33" fmla="*/ 468249 w 619125"/>
                <a:gd name="connsiteY33" fmla="*/ 46768 h 590550"/>
                <a:gd name="connsiteX34" fmla="*/ 499586 w 619125"/>
                <a:gd name="connsiteY34" fmla="*/ 34862 h 590550"/>
                <a:gd name="connsiteX35" fmla="*/ 489109 w 619125"/>
                <a:gd name="connsiteY35" fmla="*/ 7144 h 590550"/>
                <a:gd name="connsiteX36" fmla="*/ 457771 w 619125"/>
                <a:gd name="connsiteY36" fmla="*/ 19050 h 590550"/>
                <a:gd name="connsiteX37" fmla="*/ 457771 w 619125"/>
                <a:gd name="connsiteY37" fmla="*/ 19050 h 590550"/>
                <a:gd name="connsiteX38" fmla="*/ 449580 w 619125"/>
                <a:gd name="connsiteY38" fmla="*/ 22193 h 590550"/>
                <a:gd name="connsiteX39" fmla="*/ 300990 w 619125"/>
                <a:gd name="connsiteY39" fmla="*/ 78581 h 590550"/>
                <a:gd name="connsiteX40" fmla="*/ 300990 w 619125"/>
                <a:gd name="connsiteY40" fmla="*/ 78581 h 590550"/>
                <a:gd name="connsiteX41" fmla="*/ 278416 w 619125"/>
                <a:gd name="connsiteY41" fmla="*/ 87249 h 590550"/>
                <a:gd name="connsiteX42" fmla="*/ 222885 w 619125"/>
                <a:gd name="connsiteY42" fmla="*/ 107918 h 590550"/>
                <a:gd name="connsiteX43" fmla="*/ 222885 w 619125"/>
                <a:gd name="connsiteY43" fmla="*/ 107918 h 590550"/>
                <a:gd name="connsiteX44" fmla="*/ 217456 w 619125"/>
                <a:gd name="connsiteY44" fmla="*/ 109918 h 590550"/>
                <a:gd name="connsiteX45" fmla="*/ 144494 w 619125"/>
                <a:gd name="connsiteY45" fmla="*/ 137636 h 590550"/>
                <a:gd name="connsiteX46" fmla="*/ 144494 w 619125"/>
                <a:gd name="connsiteY46" fmla="*/ 137636 h 590550"/>
                <a:gd name="connsiteX47" fmla="*/ 116872 w 619125"/>
                <a:gd name="connsiteY47" fmla="*/ 148209 h 590550"/>
                <a:gd name="connsiteX48" fmla="*/ 116872 w 619125"/>
                <a:gd name="connsiteY48" fmla="*/ 148209 h 590550"/>
                <a:gd name="connsiteX49" fmla="*/ 66199 w 619125"/>
                <a:gd name="connsiteY49" fmla="*/ 167259 h 590550"/>
                <a:gd name="connsiteX50" fmla="*/ 66199 w 619125"/>
                <a:gd name="connsiteY50" fmla="*/ 167259 h 590550"/>
                <a:gd name="connsiteX51" fmla="*/ 38481 w 619125"/>
                <a:gd name="connsiteY51" fmla="*/ 177737 h 590550"/>
                <a:gd name="connsiteX52" fmla="*/ 38481 w 619125"/>
                <a:gd name="connsiteY52" fmla="*/ 177737 h 590550"/>
                <a:gd name="connsiteX53" fmla="*/ 7144 w 619125"/>
                <a:gd name="connsiteY53" fmla="*/ 189833 h 590550"/>
                <a:gd name="connsiteX54" fmla="*/ 17621 w 619125"/>
                <a:gd name="connsiteY54" fmla="*/ 217551 h 590550"/>
                <a:gd name="connsiteX55" fmla="*/ 48958 w 619125"/>
                <a:gd name="connsiteY55" fmla="*/ 205645 h 590550"/>
                <a:gd name="connsiteX56" fmla="*/ 70866 w 619125"/>
                <a:gd name="connsiteY56" fmla="*/ 263271 h 590550"/>
                <a:gd name="connsiteX57" fmla="*/ 65818 w 619125"/>
                <a:gd name="connsiteY57" fmla="*/ 265176 h 590550"/>
                <a:gd name="connsiteX58" fmla="*/ 42386 w 619125"/>
                <a:gd name="connsiteY58" fmla="*/ 265176 h 590550"/>
                <a:gd name="connsiteX59" fmla="*/ 24479 w 619125"/>
                <a:gd name="connsiteY59" fmla="*/ 283083 h 590550"/>
                <a:gd name="connsiteX60" fmla="*/ 24479 w 619125"/>
                <a:gd name="connsiteY60" fmla="*/ 516255 h 590550"/>
                <a:gd name="connsiteX61" fmla="*/ 42386 w 619125"/>
                <a:gd name="connsiteY61" fmla="*/ 534067 h 590550"/>
                <a:gd name="connsiteX62" fmla="*/ 81725 w 619125"/>
                <a:gd name="connsiteY62" fmla="*/ 534067 h 590550"/>
                <a:gd name="connsiteX63" fmla="*/ 135468 w 619125"/>
                <a:gd name="connsiteY63" fmla="*/ 592432 h 590550"/>
                <a:gd name="connsiteX64" fmla="*/ 193834 w 619125"/>
                <a:gd name="connsiteY64" fmla="*/ 538689 h 590550"/>
                <a:gd name="connsiteX65" fmla="*/ 193834 w 619125"/>
                <a:gd name="connsiteY65" fmla="*/ 534067 h 590550"/>
                <a:gd name="connsiteX66" fmla="*/ 426244 w 619125"/>
                <a:gd name="connsiteY66" fmla="*/ 534067 h 590550"/>
                <a:gd name="connsiteX67" fmla="*/ 479988 w 619125"/>
                <a:gd name="connsiteY67" fmla="*/ 592432 h 590550"/>
                <a:gd name="connsiteX68" fmla="*/ 538353 w 619125"/>
                <a:gd name="connsiteY68" fmla="*/ 538689 h 590550"/>
                <a:gd name="connsiteX69" fmla="*/ 538353 w 619125"/>
                <a:gd name="connsiteY69" fmla="*/ 534067 h 590550"/>
                <a:gd name="connsiteX70" fmla="*/ 598837 w 619125"/>
                <a:gd name="connsiteY70" fmla="*/ 534067 h 590550"/>
                <a:gd name="connsiteX71" fmla="*/ 616744 w 619125"/>
                <a:gd name="connsiteY71" fmla="*/ 516350 h 590550"/>
                <a:gd name="connsiteX72" fmla="*/ 616744 w 619125"/>
                <a:gd name="connsiteY72" fmla="*/ 516255 h 590550"/>
                <a:gd name="connsiteX73" fmla="*/ 616744 w 619125"/>
                <a:gd name="connsiteY73" fmla="*/ 428339 h 590550"/>
                <a:gd name="connsiteX74" fmla="*/ 614553 w 619125"/>
                <a:gd name="connsiteY74" fmla="*/ 419767 h 590550"/>
                <a:gd name="connsiteX75" fmla="*/ 440722 w 619125"/>
                <a:gd name="connsiteY75" fmla="*/ 56769 h 590550"/>
                <a:gd name="connsiteX76" fmla="*/ 462629 w 619125"/>
                <a:gd name="connsiteY76" fmla="*/ 114395 h 590550"/>
                <a:gd name="connsiteX77" fmla="*/ 411956 w 619125"/>
                <a:gd name="connsiteY77" fmla="*/ 133445 h 590550"/>
                <a:gd name="connsiteX78" fmla="*/ 390049 w 619125"/>
                <a:gd name="connsiteY78" fmla="*/ 75819 h 590550"/>
                <a:gd name="connsiteX79" fmla="*/ 362426 w 619125"/>
                <a:gd name="connsiteY79" fmla="*/ 86582 h 590550"/>
                <a:gd name="connsiteX80" fmla="*/ 384334 w 619125"/>
                <a:gd name="connsiteY80" fmla="*/ 144209 h 590550"/>
                <a:gd name="connsiteX81" fmla="*/ 333661 w 619125"/>
                <a:gd name="connsiteY81" fmla="*/ 163259 h 590550"/>
                <a:gd name="connsiteX82" fmla="*/ 311753 w 619125"/>
                <a:gd name="connsiteY82" fmla="*/ 106108 h 590550"/>
                <a:gd name="connsiteX83" fmla="*/ 284036 w 619125"/>
                <a:gd name="connsiteY83" fmla="*/ 116300 h 590550"/>
                <a:gd name="connsiteX84" fmla="*/ 305943 w 619125"/>
                <a:gd name="connsiteY84" fmla="*/ 173927 h 590550"/>
                <a:gd name="connsiteX85" fmla="*/ 255270 w 619125"/>
                <a:gd name="connsiteY85" fmla="*/ 192977 h 590550"/>
                <a:gd name="connsiteX86" fmla="*/ 233363 w 619125"/>
                <a:gd name="connsiteY86" fmla="*/ 135255 h 590550"/>
                <a:gd name="connsiteX87" fmla="*/ 205740 w 619125"/>
                <a:gd name="connsiteY87" fmla="*/ 146018 h 590550"/>
                <a:gd name="connsiteX88" fmla="*/ 227648 w 619125"/>
                <a:gd name="connsiteY88" fmla="*/ 203644 h 590550"/>
                <a:gd name="connsiteX89" fmla="*/ 176975 w 619125"/>
                <a:gd name="connsiteY89" fmla="*/ 222694 h 590550"/>
                <a:gd name="connsiteX90" fmla="*/ 155067 w 619125"/>
                <a:gd name="connsiteY90" fmla="*/ 165544 h 590550"/>
                <a:gd name="connsiteX91" fmla="*/ 76676 w 619125"/>
                <a:gd name="connsiteY91" fmla="*/ 195167 h 590550"/>
                <a:gd name="connsiteX92" fmla="*/ 127349 w 619125"/>
                <a:gd name="connsiteY92" fmla="*/ 176117 h 590550"/>
                <a:gd name="connsiteX93" fmla="*/ 149257 w 619125"/>
                <a:gd name="connsiteY93" fmla="*/ 233839 h 590550"/>
                <a:gd name="connsiteX94" fmla="*/ 98584 w 619125"/>
                <a:gd name="connsiteY94" fmla="*/ 252889 h 590550"/>
                <a:gd name="connsiteX95" fmla="*/ 137731 w 619125"/>
                <a:gd name="connsiteY95" fmla="*/ 560546 h 590550"/>
                <a:gd name="connsiteX96" fmla="*/ 111252 w 619125"/>
                <a:gd name="connsiteY96" fmla="*/ 534067 h 590550"/>
                <a:gd name="connsiteX97" fmla="*/ 137731 w 619125"/>
                <a:gd name="connsiteY97" fmla="*/ 507587 h 590550"/>
                <a:gd name="connsiteX98" fmla="*/ 164211 w 619125"/>
                <a:gd name="connsiteY98" fmla="*/ 534067 h 590550"/>
                <a:gd name="connsiteX99" fmla="*/ 137731 w 619125"/>
                <a:gd name="connsiteY99" fmla="*/ 560546 h 590550"/>
                <a:gd name="connsiteX100" fmla="*/ 482346 w 619125"/>
                <a:gd name="connsiteY100" fmla="*/ 560546 h 590550"/>
                <a:gd name="connsiteX101" fmla="*/ 455867 w 619125"/>
                <a:gd name="connsiteY101" fmla="*/ 534067 h 590550"/>
                <a:gd name="connsiteX102" fmla="*/ 482346 w 619125"/>
                <a:gd name="connsiteY102" fmla="*/ 507587 h 590550"/>
                <a:gd name="connsiteX103" fmla="*/ 508825 w 619125"/>
                <a:gd name="connsiteY103" fmla="*/ 534067 h 590550"/>
                <a:gd name="connsiteX104" fmla="*/ 482346 w 619125"/>
                <a:gd name="connsiteY104" fmla="*/ 5605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619125" h="590550">
                  <a:moveTo>
                    <a:pt x="605504" y="403193"/>
                  </a:moveTo>
                  <a:lnTo>
                    <a:pt x="402050" y="403193"/>
                  </a:lnTo>
                  <a:lnTo>
                    <a:pt x="402050" y="304705"/>
                  </a:lnTo>
                  <a:lnTo>
                    <a:pt x="551117" y="304705"/>
                  </a:lnTo>
                  <a:lnTo>
                    <a:pt x="534448" y="274415"/>
                  </a:lnTo>
                  <a:cubicBezTo>
                    <a:pt x="531363" y="268634"/>
                    <a:pt x="525379" y="264986"/>
                    <a:pt x="518827" y="264890"/>
                  </a:cubicBezTo>
                  <a:lnTo>
                    <a:pt x="504444" y="264890"/>
                  </a:lnTo>
                  <a:lnTo>
                    <a:pt x="504444" y="260794"/>
                  </a:lnTo>
                  <a:cubicBezTo>
                    <a:pt x="504444" y="235807"/>
                    <a:pt x="484188" y="215551"/>
                    <a:pt x="459200" y="215551"/>
                  </a:cubicBezTo>
                  <a:lnTo>
                    <a:pt x="455962" y="215551"/>
                  </a:lnTo>
                  <a:cubicBezTo>
                    <a:pt x="430975" y="215551"/>
                    <a:pt x="410718" y="235807"/>
                    <a:pt x="410718" y="260794"/>
                  </a:cubicBezTo>
                  <a:lnTo>
                    <a:pt x="410718" y="264890"/>
                  </a:lnTo>
                  <a:lnTo>
                    <a:pt x="149162" y="264890"/>
                  </a:lnTo>
                  <a:lnTo>
                    <a:pt x="159544" y="261176"/>
                  </a:lnTo>
                  <a:lnTo>
                    <a:pt x="159544" y="261176"/>
                  </a:lnTo>
                  <a:lnTo>
                    <a:pt x="187452" y="250793"/>
                  </a:lnTo>
                  <a:lnTo>
                    <a:pt x="187452" y="250793"/>
                  </a:lnTo>
                  <a:lnTo>
                    <a:pt x="238125" y="231743"/>
                  </a:lnTo>
                  <a:lnTo>
                    <a:pt x="238125" y="231743"/>
                  </a:lnTo>
                  <a:lnTo>
                    <a:pt x="265843" y="221171"/>
                  </a:lnTo>
                  <a:lnTo>
                    <a:pt x="316516" y="202121"/>
                  </a:lnTo>
                  <a:lnTo>
                    <a:pt x="316516" y="202121"/>
                  </a:lnTo>
                  <a:lnTo>
                    <a:pt x="329756" y="197072"/>
                  </a:lnTo>
                  <a:lnTo>
                    <a:pt x="394811" y="172307"/>
                  </a:lnTo>
                  <a:lnTo>
                    <a:pt x="394811" y="172307"/>
                  </a:lnTo>
                  <a:lnTo>
                    <a:pt x="422529" y="161830"/>
                  </a:lnTo>
                  <a:lnTo>
                    <a:pt x="422529" y="161830"/>
                  </a:lnTo>
                  <a:lnTo>
                    <a:pt x="473202" y="142780"/>
                  </a:lnTo>
                  <a:lnTo>
                    <a:pt x="473202" y="142780"/>
                  </a:lnTo>
                  <a:lnTo>
                    <a:pt x="495205" y="134398"/>
                  </a:lnTo>
                  <a:lnTo>
                    <a:pt x="532162" y="120301"/>
                  </a:lnTo>
                  <a:lnTo>
                    <a:pt x="521494" y="92012"/>
                  </a:lnTo>
                  <a:lnTo>
                    <a:pt x="490157" y="103918"/>
                  </a:lnTo>
                  <a:lnTo>
                    <a:pt x="468249" y="46768"/>
                  </a:lnTo>
                  <a:lnTo>
                    <a:pt x="499586" y="34862"/>
                  </a:lnTo>
                  <a:lnTo>
                    <a:pt x="489109" y="7144"/>
                  </a:lnTo>
                  <a:lnTo>
                    <a:pt x="457771" y="19050"/>
                  </a:lnTo>
                  <a:lnTo>
                    <a:pt x="457771" y="19050"/>
                  </a:lnTo>
                  <a:lnTo>
                    <a:pt x="449580" y="22193"/>
                  </a:lnTo>
                  <a:lnTo>
                    <a:pt x="300990" y="78581"/>
                  </a:lnTo>
                  <a:lnTo>
                    <a:pt x="300990" y="78581"/>
                  </a:lnTo>
                  <a:lnTo>
                    <a:pt x="278416" y="87249"/>
                  </a:lnTo>
                  <a:lnTo>
                    <a:pt x="222885" y="107918"/>
                  </a:lnTo>
                  <a:lnTo>
                    <a:pt x="222885" y="107918"/>
                  </a:lnTo>
                  <a:lnTo>
                    <a:pt x="217456" y="109918"/>
                  </a:lnTo>
                  <a:lnTo>
                    <a:pt x="144494" y="137636"/>
                  </a:lnTo>
                  <a:lnTo>
                    <a:pt x="144494" y="137636"/>
                  </a:lnTo>
                  <a:lnTo>
                    <a:pt x="116872" y="148209"/>
                  </a:lnTo>
                  <a:lnTo>
                    <a:pt x="116872" y="148209"/>
                  </a:lnTo>
                  <a:lnTo>
                    <a:pt x="66199" y="167259"/>
                  </a:lnTo>
                  <a:lnTo>
                    <a:pt x="66199" y="167259"/>
                  </a:lnTo>
                  <a:lnTo>
                    <a:pt x="38481" y="177737"/>
                  </a:lnTo>
                  <a:lnTo>
                    <a:pt x="38481" y="177737"/>
                  </a:lnTo>
                  <a:lnTo>
                    <a:pt x="7144" y="189833"/>
                  </a:lnTo>
                  <a:lnTo>
                    <a:pt x="17621" y="217551"/>
                  </a:lnTo>
                  <a:lnTo>
                    <a:pt x="48958" y="205645"/>
                  </a:lnTo>
                  <a:lnTo>
                    <a:pt x="70866" y="263271"/>
                  </a:lnTo>
                  <a:lnTo>
                    <a:pt x="65818" y="265176"/>
                  </a:lnTo>
                  <a:lnTo>
                    <a:pt x="42386" y="265176"/>
                  </a:lnTo>
                  <a:cubicBezTo>
                    <a:pt x="32496" y="265176"/>
                    <a:pt x="24479" y="273193"/>
                    <a:pt x="24479" y="283083"/>
                  </a:cubicBezTo>
                  <a:lnTo>
                    <a:pt x="24479" y="516255"/>
                  </a:lnTo>
                  <a:cubicBezTo>
                    <a:pt x="24532" y="526108"/>
                    <a:pt x="32534" y="534067"/>
                    <a:pt x="42386" y="534067"/>
                  </a:cubicBezTo>
                  <a:lnTo>
                    <a:pt x="81725" y="534067"/>
                  </a:lnTo>
                  <a:cubicBezTo>
                    <a:pt x="80448" y="565025"/>
                    <a:pt x="104510" y="591156"/>
                    <a:pt x="135468" y="592432"/>
                  </a:cubicBezTo>
                  <a:cubicBezTo>
                    <a:pt x="166427" y="593709"/>
                    <a:pt x="192557" y="569647"/>
                    <a:pt x="193834" y="538689"/>
                  </a:cubicBezTo>
                  <a:cubicBezTo>
                    <a:pt x="193898" y="537149"/>
                    <a:pt x="193898" y="535607"/>
                    <a:pt x="193834" y="534067"/>
                  </a:cubicBezTo>
                  <a:lnTo>
                    <a:pt x="426244" y="534067"/>
                  </a:lnTo>
                  <a:cubicBezTo>
                    <a:pt x="424967" y="565025"/>
                    <a:pt x="449029" y="591156"/>
                    <a:pt x="479988" y="592432"/>
                  </a:cubicBezTo>
                  <a:cubicBezTo>
                    <a:pt x="510946" y="593709"/>
                    <a:pt x="537077" y="569647"/>
                    <a:pt x="538353" y="538689"/>
                  </a:cubicBezTo>
                  <a:cubicBezTo>
                    <a:pt x="538417" y="537149"/>
                    <a:pt x="538417" y="535607"/>
                    <a:pt x="538353" y="534067"/>
                  </a:cubicBezTo>
                  <a:lnTo>
                    <a:pt x="598837" y="534067"/>
                  </a:lnTo>
                  <a:cubicBezTo>
                    <a:pt x="608674" y="534119"/>
                    <a:pt x="616691" y="526188"/>
                    <a:pt x="616744" y="516350"/>
                  </a:cubicBezTo>
                  <a:cubicBezTo>
                    <a:pt x="616744" y="516319"/>
                    <a:pt x="616744" y="516286"/>
                    <a:pt x="616744" y="516255"/>
                  </a:cubicBezTo>
                  <a:lnTo>
                    <a:pt x="616744" y="428339"/>
                  </a:lnTo>
                  <a:cubicBezTo>
                    <a:pt x="616754" y="425342"/>
                    <a:pt x="616001" y="422392"/>
                    <a:pt x="614553" y="419767"/>
                  </a:cubicBezTo>
                  <a:close/>
                  <a:moveTo>
                    <a:pt x="440722" y="56769"/>
                  </a:moveTo>
                  <a:lnTo>
                    <a:pt x="462629" y="114395"/>
                  </a:lnTo>
                  <a:lnTo>
                    <a:pt x="411956" y="133445"/>
                  </a:lnTo>
                  <a:lnTo>
                    <a:pt x="390049" y="75819"/>
                  </a:lnTo>
                  <a:close/>
                  <a:moveTo>
                    <a:pt x="362426" y="86582"/>
                  </a:moveTo>
                  <a:lnTo>
                    <a:pt x="384334" y="144209"/>
                  </a:lnTo>
                  <a:lnTo>
                    <a:pt x="333661" y="163259"/>
                  </a:lnTo>
                  <a:lnTo>
                    <a:pt x="311753" y="106108"/>
                  </a:lnTo>
                  <a:close/>
                  <a:moveTo>
                    <a:pt x="284036" y="116300"/>
                  </a:moveTo>
                  <a:lnTo>
                    <a:pt x="305943" y="173927"/>
                  </a:lnTo>
                  <a:lnTo>
                    <a:pt x="255270" y="192977"/>
                  </a:lnTo>
                  <a:lnTo>
                    <a:pt x="233363" y="135255"/>
                  </a:lnTo>
                  <a:close/>
                  <a:moveTo>
                    <a:pt x="205740" y="146018"/>
                  </a:moveTo>
                  <a:lnTo>
                    <a:pt x="227648" y="203644"/>
                  </a:lnTo>
                  <a:lnTo>
                    <a:pt x="176975" y="222694"/>
                  </a:lnTo>
                  <a:lnTo>
                    <a:pt x="155067" y="165544"/>
                  </a:lnTo>
                  <a:close/>
                  <a:moveTo>
                    <a:pt x="76676" y="195167"/>
                  </a:moveTo>
                  <a:lnTo>
                    <a:pt x="127349" y="176117"/>
                  </a:lnTo>
                  <a:lnTo>
                    <a:pt x="149257" y="233839"/>
                  </a:lnTo>
                  <a:lnTo>
                    <a:pt x="98584" y="252889"/>
                  </a:lnTo>
                  <a:close/>
                  <a:moveTo>
                    <a:pt x="137731" y="560546"/>
                  </a:moveTo>
                  <a:cubicBezTo>
                    <a:pt x="123107" y="560546"/>
                    <a:pt x="111252" y="548691"/>
                    <a:pt x="111252" y="534067"/>
                  </a:cubicBezTo>
                  <a:cubicBezTo>
                    <a:pt x="111252" y="519442"/>
                    <a:pt x="123107" y="507587"/>
                    <a:pt x="137731" y="507587"/>
                  </a:cubicBezTo>
                  <a:cubicBezTo>
                    <a:pt x="152355" y="507587"/>
                    <a:pt x="164211" y="519443"/>
                    <a:pt x="164211" y="534067"/>
                  </a:cubicBezTo>
                  <a:cubicBezTo>
                    <a:pt x="164211" y="548691"/>
                    <a:pt x="152355" y="560546"/>
                    <a:pt x="137731" y="560546"/>
                  </a:cubicBezTo>
                  <a:close/>
                  <a:moveTo>
                    <a:pt x="482346" y="560546"/>
                  </a:moveTo>
                  <a:cubicBezTo>
                    <a:pt x="467721" y="560546"/>
                    <a:pt x="455867" y="548691"/>
                    <a:pt x="455867" y="534067"/>
                  </a:cubicBezTo>
                  <a:cubicBezTo>
                    <a:pt x="455867" y="519442"/>
                    <a:pt x="467722" y="507587"/>
                    <a:pt x="482346" y="507587"/>
                  </a:cubicBezTo>
                  <a:cubicBezTo>
                    <a:pt x="496971" y="507587"/>
                    <a:pt x="508825" y="519443"/>
                    <a:pt x="508825" y="534067"/>
                  </a:cubicBezTo>
                  <a:cubicBezTo>
                    <a:pt x="508825" y="548691"/>
                    <a:pt x="496970" y="560546"/>
                    <a:pt x="482346" y="560546"/>
                  </a:cubicBezTo>
                  <a:close/>
                </a:path>
              </a:pathLst>
            </a:custGeom>
            <a:solidFill>
              <a:srgbClr val="E0510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5207668D-B560-4B16-8880-D19F9569617F}"/>
                </a:ext>
              </a:extLst>
            </p:cNvPr>
            <p:cNvGrpSpPr/>
            <p:nvPr/>
          </p:nvGrpSpPr>
          <p:grpSpPr>
            <a:xfrm>
              <a:off x="6994746" y="2388220"/>
              <a:ext cx="151898" cy="162555"/>
              <a:chOff x="4139003" y="2850356"/>
              <a:chExt cx="858288" cy="918503"/>
            </a:xfrm>
            <a:solidFill>
              <a:schemeClr val="accent2">
                <a:lumMod val="40000"/>
                <a:lumOff val="60000"/>
              </a:schemeClr>
            </a:solidFill>
            <a:effectLst/>
          </p:grpSpPr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7A5ABE7C-AFA8-4FE4-9A58-69CD672F27A3}"/>
                  </a:ext>
                </a:extLst>
              </p:cNvPr>
              <p:cNvSpPr/>
              <p:nvPr/>
            </p:nvSpPr>
            <p:spPr>
              <a:xfrm>
                <a:off x="4139003" y="3223804"/>
                <a:ext cx="381000" cy="533400"/>
              </a:xfrm>
              <a:custGeom>
                <a:avLst/>
                <a:gdLst>
                  <a:gd name="connsiteX0" fmla="*/ 337747 w 381000"/>
                  <a:gd name="connsiteY0" fmla="*/ 269013 h 533400"/>
                  <a:gd name="connsiteX1" fmla="*/ 272977 w 381000"/>
                  <a:gd name="connsiteY1" fmla="*/ 186146 h 533400"/>
                  <a:gd name="connsiteX2" fmla="*/ 212017 w 381000"/>
                  <a:gd name="connsiteY2" fmla="*/ 111851 h 533400"/>
                  <a:gd name="connsiteX3" fmla="*/ 165344 w 381000"/>
                  <a:gd name="connsiteY3" fmla="*/ 103278 h 533400"/>
                  <a:gd name="connsiteX4" fmla="*/ 152962 w 381000"/>
                  <a:gd name="connsiteY4" fmla="*/ 175668 h 533400"/>
                  <a:gd name="connsiteX5" fmla="*/ 212969 w 381000"/>
                  <a:gd name="connsiteY5" fmla="*/ 249010 h 533400"/>
                  <a:gd name="connsiteX6" fmla="*/ 217732 w 381000"/>
                  <a:gd name="connsiteY6" fmla="*/ 253773 h 533400"/>
                  <a:gd name="connsiteX7" fmla="*/ 214874 w 381000"/>
                  <a:gd name="connsiteY7" fmla="*/ 275681 h 533400"/>
                  <a:gd name="connsiteX8" fmla="*/ 195824 w 381000"/>
                  <a:gd name="connsiteY8" fmla="*/ 272823 h 533400"/>
                  <a:gd name="connsiteX9" fmla="*/ 192014 w 381000"/>
                  <a:gd name="connsiteY9" fmla="*/ 268061 h 533400"/>
                  <a:gd name="connsiteX10" fmla="*/ 141532 w 381000"/>
                  <a:gd name="connsiteY10" fmla="*/ 209006 h 533400"/>
                  <a:gd name="connsiteX11" fmla="*/ 128197 w 381000"/>
                  <a:gd name="connsiteY11" fmla="*/ 188051 h 533400"/>
                  <a:gd name="connsiteX12" fmla="*/ 120577 w 381000"/>
                  <a:gd name="connsiteY12" fmla="*/ 113756 h 533400"/>
                  <a:gd name="connsiteX13" fmla="*/ 90097 w 381000"/>
                  <a:gd name="connsiteY13" fmla="*/ 39460 h 533400"/>
                  <a:gd name="connsiteX14" fmla="*/ 7229 w 381000"/>
                  <a:gd name="connsiteY14" fmla="*/ 55653 h 533400"/>
                  <a:gd name="connsiteX15" fmla="*/ 83429 w 381000"/>
                  <a:gd name="connsiteY15" fmla="*/ 357596 h 533400"/>
                  <a:gd name="connsiteX16" fmla="*/ 198682 w 381000"/>
                  <a:gd name="connsiteY16" fmla="*/ 456656 h 533400"/>
                  <a:gd name="connsiteX17" fmla="*/ 210112 w 381000"/>
                  <a:gd name="connsiteY17" fmla="*/ 478563 h 533400"/>
                  <a:gd name="connsiteX18" fmla="*/ 210112 w 381000"/>
                  <a:gd name="connsiteY18" fmla="*/ 515711 h 533400"/>
                  <a:gd name="connsiteX19" fmla="*/ 230114 w 381000"/>
                  <a:gd name="connsiteY19" fmla="*/ 535713 h 533400"/>
                  <a:gd name="connsiteX20" fmla="*/ 361559 w 381000"/>
                  <a:gd name="connsiteY20" fmla="*/ 535713 h 533400"/>
                  <a:gd name="connsiteX21" fmla="*/ 381562 w 381000"/>
                  <a:gd name="connsiteY21" fmla="*/ 514758 h 533400"/>
                  <a:gd name="connsiteX22" fmla="*/ 377752 w 381000"/>
                  <a:gd name="connsiteY22" fmla="*/ 422366 h 533400"/>
                  <a:gd name="connsiteX23" fmla="*/ 337747 w 381000"/>
                  <a:gd name="connsiteY23" fmla="*/ 269013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1000" h="533400">
                    <a:moveTo>
                      <a:pt x="337747" y="269013"/>
                    </a:moveTo>
                    <a:cubicBezTo>
                      <a:pt x="323459" y="245200"/>
                      <a:pt x="298694" y="214721"/>
                      <a:pt x="272977" y="186146"/>
                    </a:cubicBezTo>
                    <a:cubicBezTo>
                      <a:pt x="251069" y="161381"/>
                      <a:pt x="228209" y="135663"/>
                      <a:pt x="212017" y="111851"/>
                    </a:cubicBezTo>
                    <a:cubicBezTo>
                      <a:pt x="200587" y="94706"/>
                      <a:pt x="179632" y="94706"/>
                      <a:pt x="165344" y="103278"/>
                    </a:cubicBezTo>
                    <a:cubicBezTo>
                      <a:pt x="147247" y="113756"/>
                      <a:pt x="133912" y="138521"/>
                      <a:pt x="152962" y="175668"/>
                    </a:cubicBezTo>
                    <a:cubicBezTo>
                      <a:pt x="163439" y="195671"/>
                      <a:pt x="187252" y="221388"/>
                      <a:pt x="212969" y="249010"/>
                    </a:cubicBezTo>
                    <a:cubicBezTo>
                      <a:pt x="214874" y="250916"/>
                      <a:pt x="215827" y="252821"/>
                      <a:pt x="217732" y="253773"/>
                    </a:cubicBezTo>
                    <a:cubicBezTo>
                      <a:pt x="223447" y="260441"/>
                      <a:pt x="222494" y="270918"/>
                      <a:pt x="214874" y="275681"/>
                    </a:cubicBezTo>
                    <a:cubicBezTo>
                      <a:pt x="209159" y="279491"/>
                      <a:pt x="200587" y="277586"/>
                      <a:pt x="195824" y="272823"/>
                    </a:cubicBezTo>
                    <a:cubicBezTo>
                      <a:pt x="194872" y="270918"/>
                      <a:pt x="192967" y="269966"/>
                      <a:pt x="192014" y="268061"/>
                    </a:cubicBezTo>
                    <a:cubicBezTo>
                      <a:pt x="172012" y="246153"/>
                      <a:pt x="153914" y="227103"/>
                      <a:pt x="141532" y="209006"/>
                    </a:cubicBezTo>
                    <a:cubicBezTo>
                      <a:pt x="135817" y="201385"/>
                      <a:pt x="132007" y="194718"/>
                      <a:pt x="128197" y="188051"/>
                    </a:cubicBezTo>
                    <a:cubicBezTo>
                      <a:pt x="112957" y="159476"/>
                      <a:pt x="112957" y="133758"/>
                      <a:pt x="120577" y="113756"/>
                    </a:cubicBezTo>
                    <a:cubicBezTo>
                      <a:pt x="107242" y="84228"/>
                      <a:pt x="95812" y="57558"/>
                      <a:pt x="90097" y="39460"/>
                    </a:cubicBezTo>
                    <a:cubicBezTo>
                      <a:pt x="73904" y="-11974"/>
                      <a:pt x="4372" y="1360"/>
                      <a:pt x="7229" y="55653"/>
                    </a:cubicBezTo>
                    <a:cubicBezTo>
                      <a:pt x="10087" y="110898"/>
                      <a:pt x="30089" y="294731"/>
                      <a:pt x="83429" y="357596"/>
                    </a:cubicBezTo>
                    <a:cubicBezTo>
                      <a:pt x="108194" y="386171"/>
                      <a:pt x="152009" y="424271"/>
                      <a:pt x="198682" y="456656"/>
                    </a:cubicBezTo>
                    <a:cubicBezTo>
                      <a:pt x="206302" y="461418"/>
                      <a:pt x="210112" y="469991"/>
                      <a:pt x="210112" y="478563"/>
                    </a:cubicBezTo>
                    <a:lnTo>
                      <a:pt x="210112" y="515711"/>
                    </a:lnTo>
                    <a:cubicBezTo>
                      <a:pt x="210112" y="527141"/>
                      <a:pt x="219637" y="535713"/>
                      <a:pt x="230114" y="535713"/>
                    </a:cubicBezTo>
                    <a:lnTo>
                      <a:pt x="361559" y="535713"/>
                    </a:lnTo>
                    <a:cubicBezTo>
                      <a:pt x="372989" y="535713"/>
                      <a:pt x="382514" y="526188"/>
                      <a:pt x="381562" y="514758"/>
                    </a:cubicBezTo>
                    <a:cubicBezTo>
                      <a:pt x="380609" y="491898"/>
                      <a:pt x="379657" y="454750"/>
                      <a:pt x="377752" y="422366"/>
                    </a:cubicBezTo>
                    <a:cubicBezTo>
                      <a:pt x="373942" y="358548"/>
                      <a:pt x="353939" y="295683"/>
                      <a:pt x="337747" y="269013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14FBD0CF-289E-42DB-B6E1-CE4D93DCE939}"/>
                  </a:ext>
                </a:extLst>
              </p:cNvPr>
              <p:cNvSpPr/>
              <p:nvPr/>
            </p:nvSpPr>
            <p:spPr>
              <a:xfrm>
                <a:off x="4616291" y="3225934"/>
                <a:ext cx="381000" cy="542925"/>
              </a:xfrm>
              <a:custGeom>
                <a:avLst/>
                <a:gdLst>
                  <a:gd name="connsiteX0" fmla="*/ 298609 w 381000"/>
                  <a:gd name="connsiteY0" fmla="*/ 39235 h 542925"/>
                  <a:gd name="connsiteX1" fmla="*/ 268129 w 381000"/>
                  <a:gd name="connsiteY1" fmla="*/ 113530 h 542925"/>
                  <a:gd name="connsiteX2" fmla="*/ 260509 w 381000"/>
                  <a:gd name="connsiteY2" fmla="*/ 187825 h 542925"/>
                  <a:gd name="connsiteX3" fmla="*/ 247174 w 381000"/>
                  <a:gd name="connsiteY3" fmla="*/ 208780 h 542925"/>
                  <a:gd name="connsiteX4" fmla="*/ 196691 w 381000"/>
                  <a:gd name="connsiteY4" fmla="*/ 267835 h 542925"/>
                  <a:gd name="connsiteX5" fmla="*/ 192881 w 381000"/>
                  <a:gd name="connsiteY5" fmla="*/ 272598 h 542925"/>
                  <a:gd name="connsiteX6" fmla="*/ 173831 w 381000"/>
                  <a:gd name="connsiteY6" fmla="*/ 275455 h 542925"/>
                  <a:gd name="connsiteX7" fmla="*/ 170974 w 381000"/>
                  <a:gd name="connsiteY7" fmla="*/ 253548 h 542925"/>
                  <a:gd name="connsiteX8" fmla="*/ 175736 w 381000"/>
                  <a:gd name="connsiteY8" fmla="*/ 248785 h 542925"/>
                  <a:gd name="connsiteX9" fmla="*/ 235744 w 381000"/>
                  <a:gd name="connsiteY9" fmla="*/ 175443 h 542925"/>
                  <a:gd name="connsiteX10" fmla="*/ 223361 w 381000"/>
                  <a:gd name="connsiteY10" fmla="*/ 103053 h 542925"/>
                  <a:gd name="connsiteX11" fmla="*/ 176689 w 381000"/>
                  <a:gd name="connsiteY11" fmla="*/ 111625 h 542925"/>
                  <a:gd name="connsiteX12" fmla="*/ 115729 w 381000"/>
                  <a:gd name="connsiteY12" fmla="*/ 185920 h 542925"/>
                  <a:gd name="connsiteX13" fmla="*/ 50959 w 381000"/>
                  <a:gd name="connsiteY13" fmla="*/ 268788 h 542925"/>
                  <a:gd name="connsiteX14" fmla="*/ 10954 w 381000"/>
                  <a:gd name="connsiteY14" fmla="*/ 424998 h 542925"/>
                  <a:gd name="connsiteX15" fmla="*/ 7144 w 381000"/>
                  <a:gd name="connsiteY15" fmla="*/ 517390 h 542925"/>
                  <a:gd name="connsiteX16" fmla="*/ 27146 w 381000"/>
                  <a:gd name="connsiteY16" fmla="*/ 538345 h 542925"/>
                  <a:gd name="connsiteX17" fmla="*/ 158591 w 381000"/>
                  <a:gd name="connsiteY17" fmla="*/ 538345 h 542925"/>
                  <a:gd name="connsiteX18" fmla="*/ 178594 w 381000"/>
                  <a:gd name="connsiteY18" fmla="*/ 518343 h 542925"/>
                  <a:gd name="connsiteX19" fmla="*/ 178594 w 381000"/>
                  <a:gd name="connsiteY19" fmla="*/ 481195 h 542925"/>
                  <a:gd name="connsiteX20" fmla="*/ 190024 w 381000"/>
                  <a:gd name="connsiteY20" fmla="*/ 459288 h 542925"/>
                  <a:gd name="connsiteX21" fmla="*/ 305276 w 381000"/>
                  <a:gd name="connsiteY21" fmla="*/ 360228 h 542925"/>
                  <a:gd name="connsiteX22" fmla="*/ 381476 w 381000"/>
                  <a:gd name="connsiteY22" fmla="*/ 58285 h 542925"/>
                  <a:gd name="connsiteX23" fmla="*/ 298609 w 381000"/>
                  <a:gd name="connsiteY23" fmla="*/ 3923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1000" h="542925">
                    <a:moveTo>
                      <a:pt x="298609" y="39235"/>
                    </a:moveTo>
                    <a:cubicBezTo>
                      <a:pt x="292894" y="57333"/>
                      <a:pt x="281464" y="84003"/>
                      <a:pt x="268129" y="113530"/>
                    </a:cubicBezTo>
                    <a:cubicBezTo>
                      <a:pt x="275749" y="133533"/>
                      <a:pt x="275749" y="159250"/>
                      <a:pt x="260509" y="187825"/>
                    </a:cubicBezTo>
                    <a:cubicBezTo>
                      <a:pt x="256699" y="194493"/>
                      <a:pt x="252889" y="202113"/>
                      <a:pt x="247174" y="208780"/>
                    </a:cubicBezTo>
                    <a:cubicBezTo>
                      <a:pt x="233839" y="226878"/>
                      <a:pt x="216694" y="245928"/>
                      <a:pt x="196691" y="267835"/>
                    </a:cubicBezTo>
                    <a:cubicBezTo>
                      <a:pt x="195739" y="269740"/>
                      <a:pt x="193834" y="270693"/>
                      <a:pt x="192881" y="272598"/>
                    </a:cubicBezTo>
                    <a:cubicBezTo>
                      <a:pt x="188119" y="277360"/>
                      <a:pt x="180499" y="279265"/>
                      <a:pt x="173831" y="275455"/>
                    </a:cubicBezTo>
                    <a:cubicBezTo>
                      <a:pt x="166211" y="270693"/>
                      <a:pt x="165259" y="260215"/>
                      <a:pt x="170974" y="253548"/>
                    </a:cubicBezTo>
                    <a:cubicBezTo>
                      <a:pt x="172879" y="251643"/>
                      <a:pt x="173831" y="249738"/>
                      <a:pt x="175736" y="248785"/>
                    </a:cubicBezTo>
                    <a:cubicBezTo>
                      <a:pt x="201454" y="221163"/>
                      <a:pt x="225266" y="195445"/>
                      <a:pt x="235744" y="175443"/>
                    </a:cubicBezTo>
                    <a:cubicBezTo>
                      <a:pt x="254794" y="138295"/>
                      <a:pt x="242411" y="113530"/>
                      <a:pt x="223361" y="103053"/>
                    </a:cubicBezTo>
                    <a:cubicBezTo>
                      <a:pt x="208121" y="94480"/>
                      <a:pt x="187166" y="94480"/>
                      <a:pt x="176689" y="111625"/>
                    </a:cubicBezTo>
                    <a:cubicBezTo>
                      <a:pt x="160496" y="136390"/>
                      <a:pt x="137636" y="161155"/>
                      <a:pt x="115729" y="185920"/>
                    </a:cubicBezTo>
                    <a:cubicBezTo>
                      <a:pt x="90011" y="214495"/>
                      <a:pt x="66199" y="244023"/>
                      <a:pt x="50959" y="268788"/>
                    </a:cubicBezTo>
                    <a:cubicBezTo>
                      <a:pt x="34766" y="295458"/>
                      <a:pt x="14764" y="358323"/>
                      <a:pt x="10954" y="424998"/>
                    </a:cubicBezTo>
                    <a:cubicBezTo>
                      <a:pt x="9049" y="457383"/>
                      <a:pt x="8096" y="494530"/>
                      <a:pt x="7144" y="517390"/>
                    </a:cubicBezTo>
                    <a:cubicBezTo>
                      <a:pt x="7144" y="528820"/>
                      <a:pt x="15716" y="538345"/>
                      <a:pt x="27146" y="538345"/>
                    </a:cubicBezTo>
                    <a:lnTo>
                      <a:pt x="158591" y="538345"/>
                    </a:lnTo>
                    <a:cubicBezTo>
                      <a:pt x="170021" y="538345"/>
                      <a:pt x="178594" y="528820"/>
                      <a:pt x="178594" y="518343"/>
                    </a:cubicBezTo>
                    <a:lnTo>
                      <a:pt x="178594" y="481195"/>
                    </a:lnTo>
                    <a:cubicBezTo>
                      <a:pt x="178594" y="472623"/>
                      <a:pt x="183356" y="464050"/>
                      <a:pt x="190024" y="459288"/>
                    </a:cubicBezTo>
                    <a:cubicBezTo>
                      <a:pt x="236696" y="426903"/>
                      <a:pt x="280511" y="388803"/>
                      <a:pt x="305276" y="360228"/>
                    </a:cubicBezTo>
                    <a:cubicBezTo>
                      <a:pt x="358616" y="297363"/>
                      <a:pt x="378619" y="113530"/>
                      <a:pt x="381476" y="58285"/>
                    </a:cubicBezTo>
                    <a:cubicBezTo>
                      <a:pt x="384334" y="1135"/>
                      <a:pt x="314801" y="-12200"/>
                      <a:pt x="298609" y="39235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A45B13B-96D8-48BF-AB41-F57802EBDE43}"/>
                  </a:ext>
                </a:extLst>
              </p:cNvPr>
              <p:cNvSpPr/>
              <p:nvPr/>
            </p:nvSpPr>
            <p:spPr>
              <a:xfrm>
                <a:off x="4350544" y="2961798"/>
                <a:ext cx="209550" cy="390525"/>
              </a:xfrm>
              <a:custGeom>
                <a:avLst/>
                <a:gdLst>
                  <a:gd name="connsiteX0" fmla="*/ 106204 w 209550"/>
                  <a:gd name="connsiteY0" fmla="*/ 7144 h 390525"/>
                  <a:gd name="connsiteX1" fmla="*/ 7144 w 209550"/>
                  <a:gd name="connsiteY1" fmla="*/ 106204 h 390525"/>
                  <a:gd name="connsiteX2" fmla="*/ 7144 w 209550"/>
                  <a:gd name="connsiteY2" fmla="*/ 162401 h 390525"/>
                  <a:gd name="connsiteX3" fmla="*/ 25241 w 209550"/>
                  <a:gd name="connsiteY3" fmla="*/ 180499 h 390525"/>
                  <a:gd name="connsiteX4" fmla="*/ 43339 w 209550"/>
                  <a:gd name="connsiteY4" fmla="*/ 162401 h 390525"/>
                  <a:gd name="connsiteX5" fmla="*/ 43339 w 209550"/>
                  <a:gd name="connsiteY5" fmla="*/ 106204 h 390525"/>
                  <a:gd name="connsiteX6" fmla="*/ 54769 w 209550"/>
                  <a:gd name="connsiteY6" fmla="*/ 70009 h 390525"/>
                  <a:gd name="connsiteX7" fmla="*/ 54769 w 209550"/>
                  <a:gd name="connsiteY7" fmla="*/ 362426 h 390525"/>
                  <a:gd name="connsiteX8" fmla="*/ 76676 w 209550"/>
                  <a:gd name="connsiteY8" fmla="*/ 384334 h 390525"/>
                  <a:gd name="connsiteX9" fmla="*/ 98584 w 209550"/>
                  <a:gd name="connsiteY9" fmla="*/ 362426 h 390525"/>
                  <a:gd name="connsiteX10" fmla="*/ 98584 w 209550"/>
                  <a:gd name="connsiteY10" fmla="*/ 192881 h 390525"/>
                  <a:gd name="connsiteX11" fmla="*/ 111919 w 209550"/>
                  <a:gd name="connsiteY11" fmla="*/ 192881 h 390525"/>
                  <a:gd name="connsiteX12" fmla="*/ 111919 w 209550"/>
                  <a:gd name="connsiteY12" fmla="*/ 361474 h 390525"/>
                  <a:gd name="connsiteX13" fmla="*/ 133826 w 209550"/>
                  <a:gd name="connsiteY13" fmla="*/ 383381 h 390525"/>
                  <a:gd name="connsiteX14" fmla="*/ 155734 w 209550"/>
                  <a:gd name="connsiteY14" fmla="*/ 361474 h 390525"/>
                  <a:gd name="connsiteX15" fmla="*/ 155734 w 209550"/>
                  <a:gd name="connsiteY15" fmla="*/ 70009 h 390525"/>
                  <a:gd name="connsiteX16" fmla="*/ 167164 w 209550"/>
                  <a:gd name="connsiteY16" fmla="*/ 106204 h 390525"/>
                  <a:gd name="connsiteX17" fmla="*/ 167164 w 209550"/>
                  <a:gd name="connsiteY17" fmla="*/ 162401 h 390525"/>
                  <a:gd name="connsiteX18" fmla="*/ 185261 w 209550"/>
                  <a:gd name="connsiteY18" fmla="*/ 180499 h 390525"/>
                  <a:gd name="connsiteX19" fmla="*/ 203359 w 209550"/>
                  <a:gd name="connsiteY19" fmla="*/ 162401 h 390525"/>
                  <a:gd name="connsiteX20" fmla="*/ 203359 w 209550"/>
                  <a:gd name="connsiteY20" fmla="*/ 106204 h 390525"/>
                  <a:gd name="connsiteX21" fmla="*/ 106204 w 209550"/>
                  <a:gd name="connsiteY2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9550" h="390525">
                    <a:moveTo>
                      <a:pt x="106204" y="7144"/>
                    </a:moveTo>
                    <a:cubicBezTo>
                      <a:pt x="51911" y="7144"/>
                      <a:pt x="7144" y="51911"/>
                      <a:pt x="7144" y="106204"/>
                    </a:cubicBezTo>
                    <a:lnTo>
                      <a:pt x="7144" y="162401"/>
                    </a:lnTo>
                    <a:cubicBezTo>
                      <a:pt x="7144" y="171926"/>
                      <a:pt x="14764" y="180499"/>
                      <a:pt x="25241" y="180499"/>
                    </a:cubicBezTo>
                    <a:cubicBezTo>
                      <a:pt x="34766" y="180499"/>
                      <a:pt x="43339" y="172879"/>
                      <a:pt x="43339" y="162401"/>
                    </a:cubicBezTo>
                    <a:lnTo>
                      <a:pt x="43339" y="106204"/>
                    </a:lnTo>
                    <a:cubicBezTo>
                      <a:pt x="43339" y="92869"/>
                      <a:pt x="48101" y="80486"/>
                      <a:pt x="54769" y="70009"/>
                    </a:cubicBezTo>
                    <a:lnTo>
                      <a:pt x="54769" y="362426"/>
                    </a:lnTo>
                    <a:cubicBezTo>
                      <a:pt x="54769" y="374809"/>
                      <a:pt x="65246" y="384334"/>
                      <a:pt x="76676" y="384334"/>
                    </a:cubicBezTo>
                    <a:cubicBezTo>
                      <a:pt x="89059" y="384334"/>
                      <a:pt x="98584" y="373856"/>
                      <a:pt x="98584" y="362426"/>
                    </a:cubicBezTo>
                    <a:lnTo>
                      <a:pt x="98584" y="192881"/>
                    </a:lnTo>
                    <a:lnTo>
                      <a:pt x="111919" y="192881"/>
                    </a:lnTo>
                    <a:lnTo>
                      <a:pt x="111919" y="361474"/>
                    </a:lnTo>
                    <a:cubicBezTo>
                      <a:pt x="111919" y="373856"/>
                      <a:pt x="122396" y="383381"/>
                      <a:pt x="133826" y="383381"/>
                    </a:cubicBezTo>
                    <a:cubicBezTo>
                      <a:pt x="146209" y="383381"/>
                      <a:pt x="155734" y="372904"/>
                      <a:pt x="155734" y="361474"/>
                    </a:cubicBezTo>
                    <a:lnTo>
                      <a:pt x="155734" y="70009"/>
                    </a:lnTo>
                    <a:cubicBezTo>
                      <a:pt x="163354" y="80486"/>
                      <a:pt x="167164" y="92869"/>
                      <a:pt x="167164" y="106204"/>
                    </a:cubicBezTo>
                    <a:lnTo>
                      <a:pt x="167164" y="162401"/>
                    </a:lnTo>
                    <a:cubicBezTo>
                      <a:pt x="167164" y="171926"/>
                      <a:pt x="174784" y="180499"/>
                      <a:pt x="185261" y="180499"/>
                    </a:cubicBezTo>
                    <a:cubicBezTo>
                      <a:pt x="195739" y="180499"/>
                      <a:pt x="203359" y="172879"/>
                      <a:pt x="203359" y="162401"/>
                    </a:cubicBezTo>
                    <a:lnTo>
                      <a:pt x="203359" y="106204"/>
                    </a:lnTo>
                    <a:cubicBezTo>
                      <a:pt x="205264" y="51911"/>
                      <a:pt x="160496" y="7144"/>
                      <a:pt x="106204" y="7144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CA428DE-7D24-4F4F-8786-1EE0E71AD70C}"/>
                  </a:ext>
                </a:extLst>
              </p:cNvPr>
              <p:cNvSpPr/>
              <p:nvPr/>
            </p:nvSpPr>
            <p:spPr>
              <a:xfrm>
                <a:off x="4400074" y="2850356"/>
                <a:ext cx="104775" cy="104775"/>
              </a:xfrm>
              <a:custGeom>
                <a:avLst/>
                <a:gdLst>
                  <a:gd name="connsiteX0" fmla="*/ 106204 w 104775"/>
                  <a:gd name="connsiteY0" fmla="*/ 56674 h 104775"/>
                  <a:gd name="connsiteX1" fmla="*/ 56674 w 104775"/>
                  <a:gd name="connsiteY1" fmla="*/ 106204 h 104775"/>
                  <a:gd name="connsiteX2" fmla="*/ 7144 w 104775"/>
                  <a:gd name="connsiteY2" fmla="*/ 56674 h 104775"/>
                  <a:gd name="connsiteX3" fmla="*/ 56674 w 104775"/>
                  <a:gd name="connsiteY3" fmla="*/ 7144 h 104775"/>
                  <a:gd name="connsiteX4" fmla="*/ 106204 w 104775"/>
                  <a:gd name="connsiteY4" fmla="*/ 566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6204" y="56674"/>
                    </a:moveTo>
                    <a:cubicBezTo>
                      <a:pt x="106204" y="84028"/>
                      <a:pt x="84028" y="106204"/>
                      <a:pt x="56674" y="106204"/>
                    </a:cubicBezTo>
                    <a:cubicBezTo>
                      <a:pt x="29319" y="106204"/>
                      <a:pt x="7144" y="84028"/>
                      <a:pt x="7144" y="56674"/>
                    </a:cubicBezTo>
                    <a:cubicBezTo>
                      <a:pt x="7144" y="29319"/>
                      <a:pt x="29319" y="7144"/>
                      <a:pt x="56674" y="7144"/>
                    </a:cubicBezTo>
                    <a:cubicBezTo>
                      <a:pt x="84028" y="7144"/>
                      <a:pt x="106204" y="29319"/>
                      <a:pt x="106204" y="56674"/>
                    </a:cubicBezTo>
                    <a:close/>
                  </a:path>
                </a:pathLst>
              </a:custGeom>
              <a:solidFill>
                <a:srgbClr val="43AF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DEB3E2E4-50A8-481D-A97E-A7A4C66B90C2}"/>
                  </a:ext>
                </a:extLst>
              </p:cNvPr>
              <p:cNvSpPr/>
              <p:nvPr/>
            </p:nvSpPr>
            <p:spPr>
              <a:xfrm>
                <a:off x="4571198" y="2961798"/>
                <a:ext cx="219075" cy="390525"/>
              </a:xfrm>
              <a:custGeom>
                <a:avLst/>
                <a:gdLst>
                  <a:gd name="connsiteX0" fmla="*/ 63667 w 219075"/>
                  <a:gd name="connsiteY0" fmla="*/ 361474 h 390525"/>
                  <a:gd name="connsiteX1" fmla="*/ 85575 w 219075"/>
                  <a:gd name="connsiteY1" fmla="*/ 383381 h 390525"/>
                  <a:gd name="connsiteX2" fmla="*/ 107482 w 219075"/>
                  <a:gd name="connsiteY2" fmla="*/ 361474 h 390525"/>
                  <a:gd name="connsiteX3" fmla="*/ 107482 w 219075"/>
                  <a:gd name="connsiteY3" fmla="*/ 269081 h 390525"/>
                  <a:gd name="connsiteX4" fmla="*/ 120817 w 219075"/>
                  <a:gd name="connsiteY4" fmla="*/ 269081 h 390525"/>
                  <a:gd name="connsiteX5" fmla="*/ 120817 w 219075"/>
                  <a:gd name="connsiteY5" fmla="*/ 361474 h 390525"/>
                  <a:gd name="connsiteX6" fmla="*/ 142725 w 219075"/>
                  <a:gd name="connsiteY6" fmla="*/ 383381 h 390525"/>
                  <a:gd name="connsiteX7" fmla="*/ 164632 w 219075"/>
                  <a:gd name="connsiteY7" fmla="*/ 361474 h 390525"/>
                  <a:gd name="connsiteX8" fmla="*/ 164632 w 219075"/>
                  <a:gd name="connsiteY8" fmla="*/ 269081 h 390525"/>
                  <a:gd name="connsiteX9" fmla="*/ 178920 w 219075"/>
                  <a:gd name="connsiteY9" fmla="*/ 269081 h 390525"/>
                  <a:gd name="connsiteX10" fmla="*/ 195112 w 219075"/>
                  <a:gd name="connsiteY10" fmla="*/ 247174 h 390525"/>
                  <a:gd name="connsiteX11" fmla="*/ 164632 w 219075"/>
                  <a:gd name="connsiteY11" fmla="*/ 130016 h 390525"/>
                  <a:gd name="connsiteX12" fmla="*/ 164632 w 219075"/>
                  <a:gd name="connsiteY12" fmla="*/ 71914 h 390525"/>
                  <a:gd name="connsiteX13" fmla="*/ 173205 w 219075"/>
                  <a:gd name="connsiteY13" fmla="*/ 93821 h 390525"/>
                  <a:gd name="connsiteX14" fmla="*/ 185587 w 219075"/>
                  <a:gd name="connsiteY14" fmla="*/ 165259 h 390525"/>
                  <a:gd name="connsiteX15" fmla="*/ 202732 w 219075"/>
                  <a:gd name="connsiteY15" fmla="*/ 180499 h 390525"/>
                  <a:gd name="connsiteX16" fmla="*/ 205590 w 219075"/>
                  <a:gd name="connsiteY16" fmla="*/ 180499 h 390525"/>
                  <a:gd name="connsiteX17" fmla="*/ 219877 w 219075"/>
                  <a:gd name="connsiteY17" fmla="*/ 159544 h 390525"/>
                  <a:gd name="connsiteX18" fmla="*/ 210352 w 219075"/>
                  <a:gd name="connsiteY18" fmla="*/ 87154 h 390525"/>
                  <a:gd name="connsiteX19" fmla="*/ 115102 w 219075"/>
                  <a:gd name="connsiteY19" fmla="*/ 7144 h 390525"/>
                  <a:gd name="connsiteX20" fmla="*/ 19852 w 219075"/>
                  <a:gd name="connsiteY20" fmla="*/ 87154 h 390525"/>
                  <a:gd name="connsiteX21" fmla="*/ 7470 w 219075"/>
                  <a:gd name="connsiteY21" fmla="*/ 158591 h 390525"/>
                  <a:gd name="connsiteX22" fmla="*/ 21757 w 219075"/>
                  <a:gd name="connsiteY22" fmla="*/ 179546 h 390525"/>
                  <a:gd name="connsiteX23" fmla="*/ 42712 w 219075"/>
                  <a:gd name="connsiteY23" fmla="*/ 165259 h 390525"/>
                  <a:gd name="connsiteX24" fmla="*/ 55095 w 219075"/>
                  <a:gd name="connsiteY24" fmla="*/ 93821 h 390525"/>
                  <a:gd name="connsiteX25" fmla="*/ 63667 w 219075"/>
                  <a:gd name="connsiteY25" fmla="*/ 71914 h 390525"/>
                  <a:gd name="connsiteX26" fmla="*/ 63667 w 219075"/>
                  <a:gd name="connsiteY26" fmla="*/ 130969 h 390525"/>
                  <a:gd name="connsiteX27" fmla="*/ 33187 w 219075"/>
                  <a:gd name="connsiteY27" fmla="*/ 248126 h 390525"/>
                  <a:gd name="connsiteX28" fmla="*/ 49380 w 219075"/>
                  <a:gd name="connsiteY28" fmla="*/ 270034 h 390525"/>
                  <a:gd name="connsiteX29" fmla="*/ 63667 w 219075"/>
                  <a:gd name="connsiteY29" fmla="*/ 270034 h 390525"/>
                  <a:gd name="connsiteX30" fmla="*/ 63667 w 219075"/>
                  <a:gd name="connsiteY30" fmla="*/ 36147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9075" h="390525">
                    <a:moveTo>
                      <a:pt x="63667" y="361474"/>
                    </a:moveTo>
                    <a:cubicBezTo>
                      <a:pt x="63667" y="373856"/>
                      <a:pt x="74145" y="383381"/>
                      <a:pt x="85575" y="383381"/>
                    </a:cubicBezTo>
                    <a:cubicBezTo>
                      <a:pt x="97957" y="383381"/>
                      <a:pt x="107482" y="372904"/>
                      <a:pt x="107482" y="361474"/>
                    </a:cubicBezTo>
                    <a:lnTo>
                      <a:pt x="107482" y="269081"/>
                    </a:lnTo>
                    <a:lnTo>
                      <a:pt x="120817" y="269081"/>
                    </a:lnTo>
                    <a:lnTo>
                      <a:pt x="120817" y="361474"/>
                    </a:lnTo>
                    <a:cubicBezTo>
                      <a:pt x="120817" y="373856"/>
                      <a:pt x="131295" y="383381"/>
                      <a:pt x="142725" y="383381"/>
                    </a:cubicBezTo>
                    <a:cubicBezTo>
                      <a:pt x="155107" y="383381"/>
                      <a:pt x="164632" y="372904"/>
                      <a:pt x="164632" y="361474"/>
                    </a:cubicBezTo>
                    <a:lnTo>
                      <a:pt x="164632" y="269081"/>
                    </a:lnTo>
                    <a:lnTo>
                      <a:pt x="178920" y="269081"/>
                    </a:lnTo>
                    <a:cubicBezTo>
                      <a:pt x="190350" y="269081"/>
                      <a:pt x="198922" y="257651"/>
                      <a:pt x="195112" y="247174"/>
                    </a:cubicBezTo>
                    <a:lnTo>
                      <a:pt x="164632" y="130016"/>
                    </a:lnTo>
                    <a:lnTo>
                      <a:pt x="164632" y="71914"/>
                    </a:lnTo>
                    <a:cubicBezTo>
                      <a:pt x="168442" y="78581"/>
                      <a:pt x="171300" y="86201"/>
                      <a:pt x="173205" y="93821"/>
                    </a:cubicBezTo>
                    <a:lnTo>
                      <a:pt x="185587" y="165259"/>
                    </a:lnTo>
                    <a:cubicBezTo>
                      <a:pt x="187492" y="173831"/>
                      <a:pt x="195112" y="180499"/>
                      <a:pt x="202732" y="180499"/>
                    </a:cubicBezTo>
                    <a:cubicBezTo>
                      <a:pt x="203685" y="180499"/>
                      <a:pt x="204637" y="180499"/>
                      <a:pt x="205590" y="180499"/>
                    </a:cubicBezTo>
                    <a:cubicBezTo>
                      <a:pt x="215115" y="178594"/>
                      <a:pt x="221782" y="169069"/>
                      <a:pt x="219877" y="159544"/>
                    </a:cubicBezTo>
                    <a:lnTo>
                      <a:pt x="210352" y="87154"/>
                    </a:lnTo>
                    <a:cubicBezTo>
                      <a:pt x="202732" y="40481"/>
                      <a:pt x="162727" y="7144"/>
                      <a:pt x="115102" y="7144"/>
                    </a:cubicBezTo>
                    <a:cubicBezTo>
                      <a:pt x="68430" y="7144"/>
                      <a:pt x="28425" y="40481"/>
                      <a:pt x="19852" y="87154"/>
                    </a:cubicBezTo>
                    <a:lnTo>
                      <a:pt x="7470" y="158591"/>
                    </a:lnTo>
                    <a:cubicBezTo>
                      <a:pt x="5565" y="168116"/>
                      <a:pt x="12232" y="177641"/>
                      <a:pt x="21757" y="179546"/>
                    </a:cubicBezTo>
                    <a:cubicBezTo>
                      <a:pt x="31282" y="181451"/>
                      <a:pt x="40807" y="174784"/>
                      <a:pt x="42712" y="165259"/>
                    </a:cubicBezTo>
                    <a:lnTo>
                      <a:pt x="55095" y="93821"/>
                    </a:lnTo>
                    <a:cubicBezTo>
                      <a:pt x="56047" y="86201"/>
                      <a:pt x="59857" y="78581"/>
                      <a:pt x="63667" y="71914"/>
                    </a:cubicBezTo>
                    <a:lnTo>
                      <a:pt x="63667" y="130969"/>
                    </a:lnTo>
                    <a:lnTo>
                      <a:pt x="33187" y="248126"/>
                    </a:lnTo>
                    <a:cubicBezTo>
                      <a:pt x="30330" y="259556"/>
                      <a:pt x="37950" y="270034"/>
                      <a:pt x="49380" y="270034"/>
                    </a:cubicBezTo>
                    <a:lnTo>
                      <a:pt x="63667" y="270034"/>
                    </a:lnTo>
                    <a:lnTo>
                      <a:pt x="63667" y="361474"/>
                    </a:lnTo>
                    <a:close/>
                  </a:path>
                </a:pathLst>
              </a:custGeom>
              <a:solidFill>
                <a:srgbClr val="703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7326EAF6-72C0-47D9-8F48-671137C300B2}"/>
                  </a:ext>
                </a:extLst>
              </p:cNvPr>
              <p:cNvSpPr/>
              <p:nvPr/>
            </p:nvSpPr>
            <p:spPr>
              <a:xfrm>
                <a:off x="4629626" y="2850356"/>
                <a:ext cx="104775" cy="104775"/>
              </a:xfrm>
              <a:custGeom>
                <a:avLst/>
                <a:gdLst>
                  <a:gd name="connsiteX0" fmla="*/ 106204 w 104775"/>
                  <a:gd name="connsiteY0" fmla="*/ 56674 h 104775"/>
                  <a:gd name="connsiteX1" fmla="*/ 56674 w 104775"/>
                  <a:gd name="connsiteY1" fmla="*/ 106204 h 104775"/>
                  <a:gd name="connsiteX2" fmla="*/ 7144 w 104775"/>
                  <a:gd name="connsiteY2" fmla="*/ 56674 h 104775"/>
                  <a:gd name="connsiteX3" fmla="*/ 56674 w 104775"/>
                  <a:gd name="connsiteY3" fmla="*/ 7144 h 104775"/>
                  <a:gd name="connsiteX4" fmla="*/ 106204 w 104775"/>
                  <a:gd name="connsiteY4" fmla="*/ 566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6204" y="56674"/>
                    </a:moveTo>
                    <a:cubicBezTo>
                      <a:pt x="106204" y="84028"/>
                      <a:pt x="84028" y="106204"/>
                      <a:pt x="56674" y="106204"/>
                    </a:cubicBezTo>
                    <a:cubicBezTo>
                      <a:pt x="29319" y="106204"/>
                      <a:pt x="7144" y="84028"/>
                      <a:pt x="7144" y="56674"/>
                    </a:cubicBezTo>
                    <a:cubicBezTo>
                      <a:pt x="7144" y="29319"/>
                      <a:pt x="29319" y="7144"/>
                      <a:pt x="56674" y="7144"/>
                    </a:cubicBezTo>
                    <a:cubicBezTo>
                      <a:pt x="84028" y="7144"/>
                      <a:pt x="106204" y="29319"/>
                      <a:pt x="106204" y="56674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7" name="Graphic 241">
              <a:extLst>
                <a:ext uri="{FF2B5EF4-FFF2-40B4-BE49-F238E27FC236}">
                  <a16:creationId xmlns:a16="http://schemas.microsoft.com/office/drawing/2014/main" id="{AE6FAE5A-95E0-4E10-B17E-30DF454F046D}"/>
                </a:ext>
              </a:extLst>
            </p:cNvPr>
            <p:cNvSpPr/>
            <p:nvPr/>
          </p:nvSpPr>
          <p:spPr>
            <a:xfrm>
              <a:off x="7005354" y="1475643"/>
              <a:ext cx="144456" cy="172779"/>
            </a:xfrm>
            <a:custGeom>
              <a:avLst/>
              <a:gdLst>
                <a:gd name="connsiteX0" fmla="*/ 202765 w 485775"/>
                <a:gd name="connsiteY0" fmla="*/ 406122 h 581025"/>
                <a:gd name="connsiteX1" fmla="*/ 405648 w 485775"/>
                <a:gd name="connsiteY1" fmla="*/ 203240 h 581025"/>
                <a:gd name="connsiteX2" fmla="*/ 202765 w 485775"/>
                <a:gd name="connsiteY2" fmla="*/ 357 h 581025"/>
                <a:gd name="connsiteX3" fmla="*/ 359 w 485775"/>
                <a:gd name="connsiteY3" fmla="*/ 203240 h 581025"/>
                <a:gd name="connsiteX4" fmla="*/ 202765 w 485775"/>
                <a:gd name="connsiteY4" fmla="*/ 406122 h 581025"/>
                <a:gd name="connsiteX5" fmla="*/ 422317 w 485775"/>
                <a:gd name="connsiteY5" fmla="*/ 19883 h 581025"/>
                <a:gd name="connsiteX6" fmla="*/ 388503 w 485775"/>
                <a:gd name="connsiteY6" fmla="*/ 17502 h 581025"/>
                <a:gd name="connsiteX7" fmla="*/ 387550 w 485775"/>
                <a:gd name="connsiteY7" fmla="*/ 18931 h 581025"/>
                <a:gd name="connsiteX8" fmla="*/ 386122 w 485775"/>
                <a:gd name="connsiteY8" fmla="*/ 51316 h 581025"/>
                <a:gd name="connsiteX9" fmla="*/ 371358 w 485775"/>
                <a:gd name="connsiteY9" fmla="*/ 371832 h 581025"/>
                <a:gd name="connsiteX10" fmla="*/ 51318 w 485775"/>
                <a:gd name="connsiteY10" fmla="*/ 386596 h 581025"/>
                <a:gd name="connsiteX11" fmla="*/ 18457 w 485775"/>
                <a:gd name="connsiteY11" fmla="*/ 388025 h 581025"/>
                <a:gd name="connsiteX12" fmla="*/ 19409 w 485775"/>
                <a:gd name="connsiteY12" fmla="*/ 422791 h 581025"/>
                <a:gd name="connsiteX13" fmla="*/ 202765 w 485775"/>
                <a:gd name="connsiteY13" fmla="*/ 488990 h 581025"/>
                <a:gd name="connsiteX14" fmla="*/ 202765 w 485775"/>
                <a:gd name="connsiteY14" fmla="*/ 536615 h 581025"/>
                <a:gd name="connsiteX15" fmla="*/ 107515 w 485775"/>
                <a:gd name="connsiteY15" fmla="*/ 536615 h 581025"/>
                <a:gd name="connsiteX16" fmla="*/ 83703 w 485775"/>
                <a:gd name="connsiteY16" fmla="*/ 560427 h 581025"/>
                <a:gd name="connsiteX17" fmla="*/ 107515 w 485775"/>
                <a:gd name="connsiteY17" fmla="*/ 584240 h 581025"/>
                <a:gd name="connsiteX18" fmla="*/ 226102 w 485775"/>
                <a:gd name="connsiteY18" fmla="*/ 584240 h 581025"/>
                <a:gd name="connsiteX19" fmla="*/ 226578 w 485775"/>
                <a:gd name="connsiteY19" fmla="*/ 584240 h 581025"/>
                <a:gd name="connsiteX20" fmla="*/ 227054 w 485775"/>
                <a:gd name="connsiteY20" fmla="*/ 584240 h 581025"/>
                <a:gd name="connsiteX21" fmla="*/ 345640 w 485775"/>
                <a:gd name="connsiteY21" fmla="*/ 584240 h 581025"/>
                <a:gd name="connsiteX22" fmla="*/ 369453 w 485775"/>
                <a:gd name="connsiteY22" fmla="*/ 560427 h 581025"/>
                <a:gd name="connsiteX23" fmla="*/ 345640 w 485775"/>
                <a:gd name="connsiteY23" fmla="*/ 536615 h 581025"/>
                <a:gd name="connsiteX24" fmla="*/ 250390 w 485775"/>
                <a:gd name="connsiteY24" fmla="*/ 536615 h 581025"/>
                <a:gd name="connsiteX25" fmla="*/ 250390 w 485775"/>
                <a:gd name="connsiteY25" fmla="*/ 484703 h 581025"/>
                <a:gd name="connsiteX26" fmla="*/ 404695 w 485775"/>
                <a:gd name="connsiteY26" fmla="*/ 405170 h 581025"/>
                <a:gd name="connsiteX27" fmla="*/ 422317 w 485775"/>
                <a:gd name="connsiteY27" fmla="*/ 19883 h 581025"/>
                <a:gd name="connsiteX28" fmla="*/ 202765 w 485775"/>
                <a:gd name="connsiteY28" fmla="*/ 60365 h 581025"/>
                <a:gd name="connsiteX29" fmla="*/ 309445 w 485775"/>
                <a:gd name="connsiteY29" fmla="*/ 167045 h 581025"/>
                <a:gd name="connsiteX30" fmla="*/ 202765 w 485775"/>
                <a:gd name="connsiteY30" fmla="*/ 350877 h 581025"/>
                <a:gd name="connsiteX31" fmla="*/ 95133 w 485775"/>
                <a:gd name="connsiteY31" fmla="*/ 167045 h 581025"/>
                <a:gd name="connsiteX32" fmla="*/ 202765 w 485775"/>
                <a:gd name="connsiteY32" fmla="*/ 60365 h 581025"/>
                <a:gd name="connsiteX33" fmla="*/ 240865 w 485775"/>
                <a:gd name="connsiteY33" fmla="*/ 167045 h 581025"/>
                <a:gd name="connsiteX34" fmla="*/ 202289 w 485775"/>
                <a:gd name="connsiteY34" fmla="*/ 128468 h 581025"/>
                <a:gd name="connsiteX35" fmla="*/ 163713 w 485775"/>
                <a:gd name="connsiteY35" fmla="*/ 167045 h 581025"/>
                <a:gd name="connsiteX36" fmla="*/ 202289 w 485775"/>
                <a:gd name="connsiteY36" fmla="*/ 206097 h 581025"/>
                <a:gd name="connsiteX37" fmla="*/ 240865 w 485775"/>
                <a:gd name="connsiteY37" fmla="*/ 16704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85775" h="581025">
                  <a:moveTo>
                    <a:pt x="202765" y="406122"/>
                  </a:moveTo>
                  <a:cubicBezTo>
                    <a:pt x="315160" y="406122"/>
                    <a:pt x="405172" y="315158"/>
                    <a:pt x="405648" y="203240"/>
                  </a:cubicBezTo>
                  <a:cubicBezTo>
                    <a:pt x="406124" y="91797"/>
                    <a:pt x="315160" y="833"/>
                    <a:pt x="202765" y="357"/>
                  </a:cubicBezTo>
                  <a:cubicBezTo>
                    <a:pt x="90847" y="357"/>
                    <a:pt x="359" y="91797"/>
                    <a:pt x="359" y="203240"/>
                  </a:cubicBezTo>
                  <a:cubicBezTo>
                    <a:pt x="-117" y="315158"/>
                    <a:pt x="90847" y="405646"/>
                    <a:pt x="202765" y="406122"/>
                  </a:cubicBezTo>
                  <a:close/>
                  <a:moveTo>
                    <a:pt x="422317" y="19883"/>
                  </a:moveTo>
                  <a:cubicBezTo>
                    <a:pt x="406124" y="-119"/>
                    <a:pt x="401838" y="-2500"/>
                    <a:pt x="388503" y="17502"/>
                  </a:cubicBezTo>
                  <a:lnTo>
                    <a:pt x="387550" y="18931"/>
                  </a:lnTo>
                  <a:cubicBezTo>
                    <a:pt x="375644" y="36552"/>
                    <a:pt x="372310" y="33695"/>
                    <a:pt x="386122" y="51316"/>
                  </a:cubicBezTo>
                  <a:cubicBezTo>
                    <a:pt x="461369" y="147042"/>
                    <a:pt x="458512" y="285155"/>
                    <a:pt x="371358" y="371832"/>
                  </a:cubicBezTo>
                  <a:cubicBezTo>
                    <a:pt x="284204" y="458510"/>
                    <a:pt x="147997" y="460415"/>
                    <a:pt x="51318" y="386596"/>
                  </a:cubicBezTo>
                  <a:cubicBezTo>
                    <a:pt x="33220" y="372785"/>
                    <a:pt x="33220" y="372785"/>
                    <a:pt x="18457" y="388025"/>
                  </a:cubicBezTo>
                  <a:cubicBezTo>
                    <a:pt x="359" y="406598"/>
                    <a:pt x="-117" y="406122"/>
                    <a:pt x="19409" y="422791"/>
                  </a:cubicBezTo>
                  <a:cubicBezTo>
                    <a:pt x="71797" y="467558"/>
                    <a:pt x="137519" y="489466"/>
                    <a:pt x="202765" y="488990"/>
                  </a:cubicBezTo>
                  <a:lnTo>
                    <a:pt x="202765" y="536615"/>
                  </a:lnTo>
                  <a:lnTo>
                    <a:pt x="107515" y="536615"/>
                  </a:lnTo>
                  <a:cubicBezTo>
                    <a:pt x="83703" y="536615"/>
                    <a:pt x="83703" y="536615"/>
                    <a:pt x="83703" y="560427"/>
                  </a:cubicBezTo>
                  <a:cubicBezTo>
                    <a:pt x="83703" y="584240"/>
                    <a:pt x="83703" y="584240"/>
                    <a:pt x="107515" y="584240"/>
                  </a:cubicBezTo>
                  <a:lnTo>
                    <a:pt x="226102" y="584240"/>
                  </a:lnTo>
                  <a:cubicBezTo>
                    <a:pt x="226578" y="584240"/>
                    <a:pt x="226578" y="584240"/>
                    <a:pt x="226578" y="584240"/>
                  </a:cubicBezTo>
                  <a:lnTo>
                    <a:pt x="227054" y="584240"/>
                  </a:lnTo>
                  <a:lnTo>
                    <a:pt x="345640" y="584240"/>
                  </a:lnTo>
                  <a:cubicBezTo>
                    <a:pt x="369453" y="584240"/>
                    <a:pt x="369453" y="584240"/>
                    <a:pt x="369453" y="560427"/>
                  </a:cubicBezTo>
                  <a:cubicBezTo>
                    <a:pt x="369453" y="536615"/>
                    <a:pt x="369453" y="536615"/>
                    <a:pt x="345640" y="536615"/>
                  </a:cubicBezTo>
                  <a:lnTo>
                    <a:pt x="250390" y="536615"/>
                  </a:lnTo>
                  <a:lnTo>
                    <a:pt x="250390" y="484703"/>
                  </a:lnTo>
                  <a:cubicBezTo>
                    <a:pt x="307064" y="475178"/>
                    <a:pt x="361357" y="448032"/>
                    <a:pt x="404695" y="405170"/>
                  </a:cubicBezTo>
                  <a:cubicBezTo>
                    <a:pt x="507565" y="303252"/>
                    <a:pt x="514709" y="133707"/>
                    <a:pt x="422317" y="19883"/>
                  </a:cubicBezTo>
                  <a:close/>
                  <a:moveTo>
                    <a:pt x="202765" y="60365"/>
                  </a:moveTo>
                  <a:cubicBezTo>
                    <a:pt x="261820" y="60365"/>
                    <a:pt x="309445" y="107990"/>
                    <a:pt x="309445" y="167045"/>
                  </a:cubicBezTo>
                  <a:cubicBezTo>
                    <a:pt x="309445" y="223242"/>
                    <a:pt x="261820" y="276106"/>
                    <a:pt x="202765" y="350877"/>
                  </a:cubicBezTo>
                  <a:cubicBezTo>
                    <a:pt x="143234" y="276106"/>
                    <a:pt x="95133" y="223242"/>
                    <a:pt x="95133" y="167045"/>
                  </a:cubicBezTo>
                  <a:cubicBezTo>
                    <a:pt x="95133" y="107990"/>
                    <a:pt x="143234" y="60365"/>
                    <a:pt x="202765" y="60365"/>
                  </a:cubicBezTo>
                  <a:close/>
                  <a:moveTo>
                    <a:pt x="240865" y="167045"/>
                  </a:moveTo>
                  <a:cubicBezTo>
                    <a:pt x="240865" y="146090"/>
                    <a:pt x="223244" y="128468"/>
                    <a:pt x="202289" y="128468"/>
                  </a:cubicBezTo>
                  <a:cubicBezTo>
                    <a:pt x="181334" y="128468"/>
                    <a:pt x="163713" y="146090"/>
                    <a:pt x="163713" y="167045"/>
                  </a:cubicBezTo>
                  <a:cubicBezTo>
                    <a:pt x="163713" y="188476"/>
                    <a:pt x="181334" y="206097"/>
                    <a:pt x="202289" y="206097"/>
                  </a:cubicBezTo>
                  <a:cubicBezTo>
                    <a:pt x="223244" y="206097"/>
                    <a:pt x="240865" y="188476"/>
                    <a:pt x="240865" y="167045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2F2DDEBA-AC18-41E3-90B2-541D7978ED3D}"/>
                </a:ext>
              </a:extLst>
            </p:cNvPr>
            <p:cNvGrpSpPr/>
            <p:nvPr/>
          </p:nvGrpSpPr>
          <p:grpSpPr>
            <a:xfrm>
              <a:off x="6973269" y="4662173"/>
              <a:ext cx="183975" cy="190000"/>
              <a:chOff x="9765719" y="-138026"/>
              <a:chExt cx="2506173" cy="2588264"/>
            </a:xfrm>
            <a:solidFill>
              <a:schemeClr val="tx2"/>
            </a:solidFill>
            <a:effectLst/>
          </p:grpSpPr>
          <p:grpSp>
            <p:nvGrpSpPr>
              <p:cNvPr id="672" name="Group 671">
                <a:extLst>
                  <a:ext uri="{FF2B5EF4-FFF2-40B4-BE49-F238E27FC236}">
                    <a16:creationId xmlns:a16="http://schemas.microsoft.com/office/drawing/2014/main" id="{FF22B861-6C1A-4E7A-B202-D424A7D41343}"/>
                  </a:ext>
                </a:extLst>
              </p:cNvPr>
              <p:cNvGrpSpPr/>
              <p:nvPr/>
            </p:nvGrpSpPr>
            <p:grpSpPr>
              <a:xfrm>
                <a:off x="9765719" y="355999"/>
                <a:ext cx="1843488" cy="2094239"/>
                <a:chOff x="9405453" y="587135"/>
                <a:chExt cx="1843488" cy="2094239"/>
              </a:xfrm>
              <a:grpFill/>
            </p:grpSpPr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266D9CED-5BA7-45C8-9802-FC50D771AEE0}"/>
                    </a:ext>
                  </a:extLst>
                </p:cNvPr>
                <p:cNvSpPr/>
                <p:nvPr/>
              </p:nvSpPr>
              <p:spPr>
                <a:xfrm>
                  <a:off x="9593289" y="587135"/>
                  <a:ext cx="523875" cy="581025"/>
                </a:xfrm>
                <a:custGeom>
                  <a:avLst/>
                  <a:gdLst>
                    <a:gd name="connsiteX0" fmla="*/ 386489 w 523875"/>
                    <a:gd name="connsiteY0" fmla="*/ 577271 h 581025"/>
                    <a:gd name="connsiteX1" fmla="*/ 10057 w 523875"/>
                    <a:gd name="connsiteY1" fmla="*/ 120986 h 581025"/>
                    <a:gd name="connsiteX2" fmla="*/ 144518 w 523875"/>
                    <a:gd name="connsiteY2" fmla="*/ 10057 h 581025"/>
                    <a:gd name="connsiteX3" fmla="*/ 520950 w 523875"/>
                    <a:gd name="connsiteY3" fmla="*/ 466342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3875" h="581025">
                      <a:moveTo>
                        <a:pt x="386489" y="577271"/>
                      </a:moveTo>
                      <a:lnTo>
                        <a:pt x="10057" y="120986"/>
                      </a:lnTo>
                      <a:lnTo>
                        <a:pt x="144518" y="10057"/>
                      </a:lnTo>
                      <a:lnTo>
                        <a:pt x="520950" y="466342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559289B0-8B54-49BD-B888-1680A6C87DE5}"/>
                    </a:ext>
                  </a:extLst>
                </p:cNvPr>
                <p:cNvSpPr/>
                <p:nvPr/>
              </p:nvSpPr>
              <p:spPr>
                <a:xfrm>
                  <a:off x="9405453" y="728749"/>
                  <a:ext cx="1676400" cy="1952625"/>
                </a:xfrm>
                <a:custGeom>
                  <a:avLst/>
                  <a:gdLst>
                    <a:gd name="connsiteX0" fmla="*/ 774273 w 1676400"/>
                    <a:gd name="connsiteY0" fmla="*/ 1098709 h 1952625"/>
                    <a:gd name="connsiteX1" fmla="*/ 719028 w 1676400"/>
                    <a:gd name="connsiteY1" fmla="*/ 1032986 h 1952625"/>
                    <a:gd name="connsiteX2" fmla="*/ 539958 w 1676400"/>
                    <a:gd name="connsiteY2" fmla="*/ 464344 h 1952625"/>
                    <a:gd name="connsiteX3" fmla="*/ 163720 w 1676400"/>
                    <a:gd name="connsiteY3" fmla="*/ 7144 h 1952625"/>
                    <a:gd name="connsiteX4" fmla="*/ 64660 w 1676400"/>
                    <a:gd name="connsiteY4" fmla="*/ 88106 h 1952625"/>
                    <a:gd name="connsiteX5" fmla="*/ 20845 w 1676400"/>
                    <a:gd name="connsiteY5" fmla="*/ 151924 h 1952625"/>
                    <a:gd name="connsiteX6" fmla="*/ 255160 w 1676400"/>
                    <a:gd name="connsiteY6" fmla="*/ 831056 h 1952625"/>
                    <a:gd name="connsiteX7" fmla="*/ 882858 w 1676400"/>
                    <a:gd name="connsiteY7" fmla="*/ 1591151 h 1952625"/>
                    <a:gd name="connsiteX8" fmla="*/ 1504840 w 1676400"/>
                    <a:gd name="connsiteY8" fmla="*/ 1951196 h 1952625"/>
                    <a:gd name="connsiteX9" fmla="*/ 1576278 w 1676400"/>
                    <a:gd name="connsiteY9" fmla="*/ 1920716 h 1952625"/>
                    <a:gd name="connsiteX10" fmla="*/ 1675338 w 1676400"/>
                    <a:gd name="connsiteY10" fmla="*/ 1838801 h 1952625"/>
                    <a:gd name="connsiteX11" fmla="*/ 1299100 w 1676400"/>
                    <a:gd name="connsiteY11" fmla="*/ 1382554 h 1952625"/>
                    <a:gd name="connsiteX12" fmla="*/ 774273 w 1676400"/>
                    <a:gd name="connsiteY12" fmla="*/ 1098709 h 1952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76400" h="1952625">
                      <a:moveTo>
                        <a:pt x="774273" y="1098709"/>
                      </a:moveTo>
                      <a:cubicBezTo>
                        <a:pt x="765700" y="1088231"/>
                        <a:pt x="727600" y="1043464"/>
                        <a:pt x="719028" y="1032986"/>
                      </a:cubicBezTo>
                      <a:cubicBezTo>
                        <a:pt x="537100" y="792956"/>
                        <a:pt x="537100" y="537686"/>
                        <a:pt x="539958" y="464344"/>
                      </a:cubicBezTo>
                      <a:cubicBezTo>
                        <a:pt x="414228" y="311944"/>
                        <a:pt x="289450" y="159544"/>
                        <a:pt x="163720" y="7144"/>
                      </a:cubicBezTo>
                      <a:lnTo>
                        <a:pt x="64660" y="88106"/>
                      </a:lnTo>
                      <a:cubicBezTo>
                        <a:pt x="43705" y="104299"/>
                        <a:pt x="29418" y="127159"/>
                        <a:pt x="20845" y="151924"/>
                      </a:cubicBezTo>
                      <a:cubicBezTo>
                        <a:pt x="-29637" y="313849"/>
                        <a:pt x="61803" y="593884"/>
                        <a:pt x="255160" y="831056"/>
                      </a:cubicBezTo>
                      <a:cubicBezTo>
                        <a:pt x="358030" y="957739"/>
                        <a:pt x="778083" y="1465421"/>
                        <a:pt x="882858" y="1591151"/>
                      </a:cubicBezTo>
                      <a:cubicBezTo>
                        <a:pt x="1080025" y="1826419"/>
                        <a:pt x="1336248" y="1970246"/>
                        <a:pt x="1504840" y="1951196"/>
                      </a:cubicBezTo>
                      <a:cubicBezTo>
                        <a:pt x="1530558" y="1948339"/>
                        <a:pt x="1555323" y="1936909"/>
                        <a:pt x="1576278" y="1920716"/>
                      </a:cubicBezTo>
                      <a:lnTo>
                        <a:pt x="1675338" y="1838801"/>
                      </a:lnTo>
                      <a:cubicBezTo>
                        <a:pt x="1551513" y="1687354"/>
                        <a:pt x="1425783" y="1534001"/>
                        <a:pt x="1299100" y="1382554"/>
                      </a:cubicBezTo>
                      <a:cubicBezTo>
                        <a:pt x="1226710" y="1372076"/>
                        <a:pt x="975250" y="1323499"/>
                        <a:pt x="774273" y="1098709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2" name="Freeform: Shape 691">
                  <a:extLst>
                    <a:ext uri="{FF2B5EF4-FFF2-40B4-BE49-F238E27FC236}">
                      <a16:creationId xmlns:a16="http://schemas.microsoft.com/office/drawing/2014/main" id="{47AF8CC1-62BD-444B-88CB-B1C6EECBBAD5}"/>
                    </a:ext>
                  </a:extLst>
                </p:cNvPr>
                <p:cNvSpPr/>
                <p:nvPr/>
              </p:nvSpPr>
              <p:spPr>
                <a:xfrm>
                  <a:off x="10725066" y="1959933"/>
                  <a:ext cx="523875" cy="581025"/>
                </a:xfrm>
                <a:custGeom>
                  <a:avLst/>
                  <a:gdLst>
                    <a:gd name="connsiteX0" fmla="*/ 144518 w 523875"/>
                    <a:gd name="connsiteY0" fmla="*/ 10057 h 581025"/>
                    <a:gd name="connsiteX1" fmla="*/ 520950 w 523875"/>
                    <a:gd name="connsiteY1" fmla="*/ 466342 h 581025"/>
                    <a:gd name="connsiteX2" fmla="*/ 386489 w 523875"/>
                    <a:gd name="connsiteY2" fmla="*/ 577271 h 581025"/>
                    <a:gd name="connsiteX3" fmla="*/ 10057 w 523875"/>
                    <a:gd name="connsiteY3" fmla="*/ 120986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3875" h="581025">
                      <a:moveTo>
                        <a:pt x="144518" y="10057"/>
                      </a:moveTo>
                      <a:lnTo>
                        <a:pt x="520950" y="466342"/>
                      </a:lnTo>
                      <a:lnTo>
                        <a:pt x="386489" y="577271"/>
                      </a:lnTo>
                      <a:lnTo>
                        <a:pt x="10057" y="120986"/>
                      </a:ln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3" name="Group 672">
                <a:extLst>
                  <a:ext uri="{FF2B5EF4-FFF2-40B4-BE49-F238E27FC236}">
                    <a16:creationId xmlns:a16="http://schemas.microsoft.com/office/drawing/2014/main" id="{00803987-AC3A-4C02-9618-56A075C0A82B}"/>
                  </a:ext>
                </a:extLst>
              </p:cNvPr>
              <p:cNvGrpSpPr/>
              <p:nvPr/>
            </p:nvGrpSpPr>
            <p:grpSpPr>
              <a:xfrm>
                <a:off x="10535485" y="-138026"/>
                <a:ext cx="1736407" cy="1735455"/>
                <a:chOff x="10535485" y="-138026"/>
                <a:chExt cx="1736407" cy="1735455"/>
              </a:xfrm>
              <a:grpFill/>
            </p:grpSpPr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34965FCB-0D1C-4EFC-A86C-0C42FFAC856D}"/>
                    </a:ext>
                  </a:extLst>
                </p:cNvPr>
                <p:cNvSpPr/>
                <p:nvPr/>
              </p:nvSpPr>
              <p:spPr>
                <a:xfrm>
                  <a:off x="11015545" y="765897"/>
                  <a:ext cx="352425" cy="361950"/>
                </a:xfrm>
                <a:custGeom>
                  <a:avLst/>
                  <a:gdLst>
                    <a:gd name="connsiteX0" fmla="*/ 70009 w 352425"/>
                    <a:gd name="connsiteY0" fmla="*/ 363379 h 361950"/>
                    <a:gd name="connsiteX1" fmla="*/ 351949 w 352425"/>
                    <a:gd name="connsiteY1" fmla="*/ 311944 h 361950"/>
                    <a:gd name="connsiteX2" fmla="*/ 351949 w 352425"/>
                    <a:gd name="connsiteY2" fmla="*/ 7144 h 361950"/>
                    <a:gd name="connsiteX3" fmla="*/ 7144 w 352425"/>
                    <a:gd name="connsiteY3" fmla="*/ 7144 h 361950"/>
                    <a:gd name="connsiteX4" fmla="*/ 70009 w 352425"/>
                    <a:gd name="connsiteY4" fmla="*/ 363379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5" h="361950">
                      <a:moveTo>
                        <a:pt x="70009" y="363379"/>
                      </a:moveTo>
                      <a:cubicBezTo>
                        <a:pt x="159544" y="331946"/>
                        <a:pt x="253841" y="315754"/>
                        <a:pt x="351949" y="311944"/>
                      </a:cubicBezTo>
                      <a:lnTo>
                        <a:pt x="351949" y="7144"/>
                      </a:lnTo>
                      <a:lnTo>
                        <a:pt x="7144" y="7144"/>
                      </a:lnTo>
                      <a:cubicBezTo>
                        <a:pt x="10954" y="129064"/>
                        <a:pt x="32861" y="250031"/>
                        <a:pt x="70009" y="363379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F11EC588-E05B-4910-8AF9-32134256322F}"/>
                    </a:ext>
                  </a:extLst>
                </p:cNvPr>
                <p:cNvSpPr/>
                <p:nvPr/>
              </p:nvSpPr>
              <p:spPr>
                <a:xfrm>
                  <a:off x="11106032" y="1148802"/>
                  <a:ext cx="266700" cy="447675"/>
                </a:xfrm>
                <a:custGeom>
                  <a:avLst/>
                  <a:gdLst>
                    <a:gd name="connsiteX0" fmla="*/ 257651 w 266700"/>
                    <a:gd name="connsiteY0" fmla="*/ 448151 h 447675"/>
                    <a:gd name="connsiteX1" fmla="*/ 261461 w 266700"/>
                    <a:gd name="connsiteY1" fmla="*/ 446246 h 447675"/>
                    <a:gd name="connsiteX2" fmla="*/ 261461 w 266700"/>
                    <a:gd name="connsiteY2" fmla="*/ 7144 h 447675"/>
                    <a:gd name="connsiteX3" fmla="*/ 7144 w 266700"/>
                    <a:gd name="connsiteY3" fmla="*/ 53816 h 447675"/>
                    <a:gd name="connsiteX4" fmla="*/ 257651 w 266700"/>
                    <a:gd name="connsiteY4" fmla="*/ 448151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447675">
                      <a:moveTo>
                        <a:pt x="257651" y="448151"/>
                      </a:moveTo>
                      <a:cubicBezTo>
                        <a:pt x="258604" y="446246"/>
                        <a:pt x="259556" y="446246"/>
                        <a:pt x="261461" y="446246"/>
                      </a:cubicBezTo>
                      <a:lnTo>
                        <a:pt x="261461" y="7144"/>
                      </a:lnTo>
                      <a:cubicBezTo>
                        <a:pt x="173831" y="10954"/>
                        <a:pt x="88106" y="26194"/>
                        <a:pt x="7144" y="53816"/>
                      </a:cubicBezTo>
                      <a:cubicBezTo>
                        <a:pt x="66199" y="199549"/>
                        <a:pt x="150971" y="333851"/>
                        <a:pt x="257651" y="448151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56F73585-2261-45E7-B16D-5D2AD2E40956}"/>
                    </a:ext>
                  </a:extLst>
                </p:cNvPr>
                <p:cNvSpPr/>
                <p:nvPr/>
              </p:nvSpPr>
              <p:spPr>
                <a:xfrm>
                  <a:off x="11015545" y="337272"/>
                  <a:ext cx="352425" cy="361950"/>
                </a:xfrm>
                <a:custGeom>
                  <a:avLst/>
                  <a:gdLst>
                    <a:gd name="connsiteX0" fmla="*/ 7144 w 352425"/>
                    <a:gd name="connsiteY0" fmla="*/ 354806 h 361950"/>
                    <a:gd name="connsiteX1" fmla="*/ 351949 w 352425"/>
                    <a:gd name="connsiteY1" fmla="*/ 354806 h 361950"/>
                    <a:gd name="connsiteX2" fmla="*/ 351949 w 352425"/>
                    <a:gd name="connsiteY2" fmla="*/ 59531 h 361950"/>
                    <a:gd name="connsiteX3" fmla="*/ 67151 w 352425"/>
                    <a:gd name="connsiteY3" fmla="*/ 7144 h 361950"/>
                    <a:gd name="connsiteX4" fmla="*/ 7144 w 352425"/>
                    <a:gd name="connsiteY4" fmla="*/ 35480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5" h="361950">
                      <a:moveTo>
                        <a:pt x="7144" y="354806"/>
                      </a:moveTo>
                      <a:lnTo>
                        <a:pt x="351949" y="354806"/>
                      </a:lnTo>
                      <a:lnTo>
                        <a:pt x="351949" y="59531"/>
                      </a:lnTo>
                      <a:cubicBezTo>
                        <a:pt x="253841" y="55721"/>
                        <a:pt x="157639" y="38576"/>
                        <a:pt x="67151" y="7144"/>
                      </a:cubicBezTo>
                      <a:cubicBezTo>
                        <a:pt x="31909" y="117634"/>
                        <a:pt x="10954" y="235744"/>
                        <a:pt x="7144" y="354806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AB1D3A36-4C58-4210-AAD1-78F00E621FD4}"/>
                    </a:ext>
                  </a:extLst>
                </p:cNvPr>
                <p:cNvSpPr/>
                <p:nvPr/>
              </p:nvSpPr>
              <p:spPr>
                <a:xfrm>
                  <a:off x="11438455" y="1149754"/>
                  <a:ext cx="266700" cy="447675"/>
                </a:xfrm>
                <a:custGeom>
                  <a:avLst/>
                  <a:gdLst>
                    <a:gd name="connsiteX0" fmla="*/ 7144 w 266700"/>
                    <a:gd name="connsiteY0" fmla="*/ 7144 h 447675"/>
                    <a:gd name="connsiteX1" fmla="*/ 7144 w 266700"/>
                    <a:gd name="connsiteY1" fmla="*/ 446246 h 447675"/>
                    <a:gd name="connsiteX2" fmla="*/ 10954 w 266700"/>
                    <a:gd name="connsiteY2" fmla="*/ 446246 h 447675"/>
                    <a:gd name="connsiteX3" fmla="*/ 261461 w 266700"/>
                    <a:gd name="connsiteY3" fmla="*/ 51911 h 447675"/>
                    <a:gd name="connsiteX4" fmla="*/ 7144 w 266700"/>
                    <a:gd name="connsiteY4" fmla="*/ 714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447675">
                      <a:moveTo>
                        <a:pt x="7144" y="7144"/>
                      </a:moveTo>
                      <a:lnTo>
                        <a:pt x="7144" y="446246"/>
                      </a:lnTo>
                      <a:cubicBezTo>
                        <a:pt x="8096" y="446246"/>
                        <a:pt x="9049" y="446246"/>
                        <a:pt x="10954" y="446246"/>
                      </a:cubicBezTo>
                      <a:cubicBezTo>
                        <a:pt x="118586" y="330994"/>
                        <a:pt x="204311" y="197644"/>
                        <a:pt x="261461" y="51911"/>
                      </a:cubicBezTo>
                      <a:cubicBezTo>
                        <a:pt x="180499" y="26194"/>
                        <a:pt x="94774" y="10001"/>
                        <a:pt x="7144" y="7144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1305635F-37D0-488D-B37C-9E765CF63D80}"/>
                    </a:ext>
                  </a:extLst>
                </p:cNvPr>
                <p:cNvSpPr/>
                <p:nvPr/>
              </p:nvSpPr>
              <p:spPr>
                <a:xfrm>
                  <a:off x="11438455" y="764944"/>
                  <a:ext cx="352425" cy="361950"/>
                </a:xfrm>
                <a:custGeom>
                  <a:avLst/>
                  <a:gdLst>
                    <a:gd name="connsiteX0" fmla="*/ 351949 w 352425"/>
                    <a:gd name="connsiteY0" fmla="*/ 7144 h 361950"/>
                    <a:gd name="connsiteX1" fmla="*/ 7144 w 352425"/>
                    <a:gd name="connsiteY1" fmla="*/ 7144 h 361950"/>
                    <a:gd name="connsiteX2" fmla="*/ 7144 w 352425"/>
                    <a:gd name="connsiteY2" fmla="*/ 8096 h 361950"/>
                    <a:gd name="connsiteX3" fmla="*/ 7144 w 352425"/>
                    <a:gd name="connsiteY3" fmla="*/ 312896 h 361950"/>
                    <a:gd name="connsiteX4" fmla="*/ 289084 w 352425"/>
                    <a:gd name="connsiteY4" fmla="*/ 363379 h 361950"/>
                    <a:gd name="connsiteX5" fmla="*/ 351949 w 352425"/>
                    <a:gd name="connsiteY5" fmla="*/ 7144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2425" h="361950">
                      <a:moveTo>
                        <a:pt x="351949" y="7144"/>
                      </a:moveTo>
                      <a:lnTo>
                        <a:pt x="7144" y="7144"/>
                      </a:lnTo>
                      <a:lnTo>
                        <a:pt x="7144" y="8096"/>
                      </a:lnTo>
                      <a:lnTo>
                        <a:pt x="7144" y="312896"/>
                      </a:lnTo>
                      <a:cubicBezTo>
                        <a:pt x="104299" y="316706"/>
                        <a:pt x="198596" y="333851"/>
                        <a:pt x="289084" y="363379"/>
                      </a:cubicBezTo>
                      <a:cubicBezTo>
                        <a:pt x="326231" y="250031"/>
                        <a:pt x="348139" y="130969"/>
                        <a:pt x="351949" y="7144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2E09CEB2-B344-4F1E-A787-59A74DFE5C84}"/>
                    </a:ext>
                  </a:extLst>
                </p:cNvPr>
                <p:cNvSpPr/>
                <p:nvPr/>
              </p:nvSpPr>
              <p:spPr>
                <a:xfrm>
                  <a:off x="11795642" y="157249"/>
                  <a:ext cx="476250" cy="542925"/>
                </a:xfrm>
                <a:custGeom>
                  <a:avLst/>
                  <a:gdLst>
                    <a:gd name="connsiteX0" fmla="*/ 72866 w 476250"/>
                    <a:gd name="connsiteY0" fmla="*/ 536734 h 542925"/>
                    <a:gd name="connsiteX1" fmla="*/ 473869 w 476250"/>
                    <a:gd name="connsiteY1" fmla="*/ 536734 h 542925"/>
                    <a:gd name="connsiteX2" fmla="*/ 261461 w 476250"/>
                    <a:gd name="connsiteY2" fmla="*/ 7144 h 542925"/>
                    <a:gd name="connsiteX3" fmla="*/ 7144 w 476250"/>
                    <a:gd name="connsiteY3" fmla="*/ 160496 h 542925"/>
                    <a:gd name="connsiteX4" fmla="*/ 72866 w 476250"/>
                    <a:gd name="connsiteY4" fmla="*/ 536734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542925">
                      <a:moveTo>
                        <a:pt x="72866" y="536734"/>
                      </a:moveTo>
                      <a:lnTo>
                        <a:pt x="473869" y="536734"/>
                      </a:lnTo>
                      <a:cubicBezTo>
                        <a:pt x="465296" y="334804"/>
                        <a:pt x="386239" y="150971"/>
                        <a:pt x="261461" y="7144"/>
                      </a:cubicBezTo>
                      <a:cubicBezTo>
                        <a:pt x="184309" y="70009"/>
                        <a:pt x="98584" y="122396"/>
                        <a:pt x="7144" y="160496"/>
                      </a:cubicBezTo>
                      <a:cubicBezTo>
                        <a:pt x="47149" y="280511"/>
                        <a:pt x="69056" y="407194"/>
                        <a:pt x="72866" y="536734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EC5C70F9-3658-4F27-A98E-74B5B8093D8D}"/>
                    </a:ext>
                  </a:extLst>
                </p:cNvPr>
                <p:cNvSpPr/>
                <p:nvPr/>
              </p:nvSpPr>
              <p:spPr>
                <a:xfrm>
                  <a:off x="11103175" y="-137073"/>
                  <a:ext cx="266700" cy="457200"/>
                </a:xfrm>
                <a:custGeom>
                  <a:avLst/>
                  <a:gdLst>
                    <a:gd name="connsiteX0" fmla="*/ 7144 w 266700"/>
                    <a:gd name="connsiteY0" fmla="*/ 408146 h 457200"/>
                    <a:gd name="connsiteX1" fmla="*/ 264319 w 266700"/>
                    <a:gd name="connsiteY1" fmla="*/ 455771 h 457200"/>
                    <a:gd name="connsiteX2" fmla="*/ 264319 w 266700"/>
                    <a:gd name="connsiteY2" fmla="*/ 7144 h 457200"/>
                    <a:gd name="connsiteX3" fmla="*/ 261461 w 266700"/>
                    <a:gd name="connsiteY3" fmla="*/ 7144 h 457200"/>
                    <a:gd name="connsiteX4" fmla="*/ 7144 w 266700"/>
                    <a:gd name="connsiteY4" fmla="*/ 408146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457200">
                      <a:moveTo>
                        <a:pt x="7144" y="408146"/>
                      </a:moveTo>
                      <a:cubicBezTo>
                        <a:pt x="89059" y="435769"/>
                        <a:pt x="175736" y="451961"/>
                        <a:pt x="264319" y="455771"/>
                      </a:cubicBezTo>
                      <a:lnTo>
                        <a:pt x="264319" y="7144"/>
                      </a:lnTo>
                      <a:cubicBezTo>
                        <a:pt x="263366" y="7144"/>
                        <a:pt x="262414" y="7144"/>
                        <a:pt x="261461" y="7144"/>
                      </a:cubicBezTo>
                      <a:cubicBezTo>
                        <a:pt x="150971" y="123349"/>
                        <a:pt x="66199" y="260509"/>
                        <a:pt x="7144" y="408146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BBABFF14-D095-49D3-8D7A-31321B156228}"/>
                    </a:ext>
                  </a:extLst>
                </p:cNvPr>
                <p:cNvSpPr/>
                <p:nvPr/>
              </p:nvSpPr>
              <p:spPr>
                <a:xfrm>
                  <a:off x="11439407" y="-138026"/>
                  <a:ext cx="266700" cy="457200"/>
                </a:xfrm>
                <a:custGeom>
                  <a:avLst/>
                  <a:gdLst>
                    <a:gd name="connsiteX0" fmla="*/ 10001 w 266700"/>
                    <a:gd name="connsiteY0" fmla="*/ 7144 h 457200"/>
                    <a:gd name="connsiteX1" fmla="*/ 7144 w 266700"/>
                    <a:gd name="connsiteY1" fmla="*/ 7144 h 457200"/>
                    <a:gd name="connsiteX2" fmla="*/ 7144 w 266700"/>
                    <a:gd name="connsiteY2" fmla="*/ 455771 h 457200"/>
                    <a:gd name="connsiteX3" fmla="*/ 264319 w 266700"/>
                    <a:gd name="connsiteY3" fmla="*/ 408146 h 457200"/>
                    <a:gd name="connsiteX4" fmla="*/ 10001 w 266700"/>
                    <a:gd name="connsiteY4" fmla="*/ 714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457200">
                      <a:moveTo>
                        <a:pt x="10001" y="7144"/>
                      </a:moveTo>
                      <a:cubicBezTo>
                        <a:pt x="9049" y="7144"/>
                        <a:pt x="8096" y="7144"/>
                        <a:pt x="7144" y="7144"/>
                      </a:cubicBezTo>
                      <a:lnTo>
                        <a:pt x="7144" y="455771"/>
                      </a:lnTo>
                      <a:cubicBezTo>
                        <a:pt x="95726" y="451961"/>
                        <a:pt x="182404" y="435769"/>
                        <a:pt x="264319" y="408146"/>
                      </a:cubicBezTo>
                      <a:cubicBezTo>
                        <a:pt x="206216" y="261461"/>
                        <a:pt x="118586" y="125254"/>
                        <a:pt x="10001" y="7144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53F60122-7A42-45BF-85BC-A4E7884E6093}"/>
                    </a:ext>
                  </a:extLst>
                </p:cNvPr>
                <p:cNvSpPr/>
                <p:nvPr/>
              </p:nvSpPr>
              <p:spPr>
                <a:xfrm>
                  <a:off x="10535485" y="765897"/>
                  <a:ext cx="476250" cy="542925"/>
                </a:xfrm>
                <a:custGeom>
                  <a:avLst/>
                  <a:gdLst>
                    <a:gd name="connsiteX0" fmla="*/ 474821 w 476250"/>
                    <a:gd name="connsiteY0" fmla="*/ 390049 h 542925"/>
                    <a:gd name="connsiteX1" fmla="*/ 408146 w 476250"/>
                    <a:gd name="connsiteY1" fmla="*/ 7144 h 542925"/>
                    <a:gd name="connsiteX2" fmla="*/ 7144 w 476250"/>
                    <a:gd name="connsiteY2" fmla="*/ 7144 h 542925"/>
                    <a:gd name="connsiteX3" fmla="*/ 224314 w 476250"/>
                    <a:gd name="connsiteY3" fmla="*/ 540544 h 542925"/>
                    <a:gd name="connsiteX4" fmla="*/ 474821 w 476250"/>
                    <a:gd name="connsiteY4" fmla="*/ 390049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542925">
                      <a:moveTo>
                        <a:pt x="474821" y="390049"/>
                      </a:moveTo>
                      <a:cubicBezTo>
                        <a:pt x="435769" y="268129"/>
                        <a:pt x="411004" y="138589"/>
                        <a:pt x="408146" y="7144"/>
                      </a:cubicBezTo>
                      <a:lnTo>
                        <a:pt x="7144" y="7144"/>
                      </a:lnTo>
                      <a:cubicBezTo>
                        <a:pt x="15716" y="210979"/>
                        <a:pt x="96679" y="397669"/>
                        <a:pt x="224314" y="540544"/>
                      </a:cubicBezTo>
                      <a:cubicBezTo>
                        <a:pt x="299561" y="478631"/>
                        <a:pt x="384334" y="427196"/>
                        <a:pt x="474821" y="390049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C540C02D-1249-44D7-957F-4CDF6C0383C5}"/>
                    </a:ext>
                  </a:extLst>
                </p:cNvPr>
                <p:cNvSpPr/>
                <p:nvPr/>
              </p:nvSpPr>
              <p:spPr>
                <a:xfrm>
                  <a:off x="11559422" y="1222144"/>
                  <a:ext cx="438150" cy="361950"/>
                </a:xfrm>
                <a:custGeom>
                  <a:avLst/>
                  <a:gdLst>
                    <a:gd name="connsiteX0" fmla="*/ 7144 w 438150"/>
                    <a:gd name="connsiteY0" fmla="*/ 360521 h 361950"/>
                    <a:gd name="connsiteX1" fmla="*/ 439579 w 438150"/>
                    <a:gd name="connsiteY1" fmla="*/ 140494 h 361950"/>
                    <a:gd name="connsiteX2" fmla="*/ 214789 w 438150"/>
                    <a:gd name="connsiteY2" fmla="*/ 7144 h 361950"/>
                    <a:gd name="connsiteX3" fmla="*/ 7144 w 438150"/>
                    <a:gd name="connsiteY3" fmla="*/ 36052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50" h="361950">
                      <a:moveTo>
                        <a:pt x="7144" y="360521"/>
                      </a:moveTo>
                      <a:cubicBezTo>
                        <a:pt x="172879" y="329089"/>
                        <a:pt x="321469" y="250984"/>
                        <a:pt x="439579" y="140494"/>
                      </a:cubicBezTo>
                      <a:cubicBezTo>
                        <a:pt x="369094" y="86201"/>
                        <a:pt x="294799" y="41434"/>
                        <a:pt x="214789" y="7144"/>
                      </a:cubicBezTo>
                      <a:cubicBezTo>
                        <a:pt x="164306" y="134779"/>
                        <a:pt x="92869" y="253841"/>
                        <a:pt x="7144" y="360521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9569B501-A9F2-4529-ADB3-F997C1EE1FF5}"/>
                    </a:ext>
                  </a:extLst>
                </p:cNvPr>
                <p:cNvSpPr/>
                <p:nvPr/>
              </p:nvSpPr>
              <p:spPr>
                <a:xfrm>
                  <a:off x="10807900" y="1222144"/>
                  <a:ext cx="438150" cy="361950"/>
                </a:xfrm>
                <a:custGeom>
                  <a:avLst/>
                  <a:gdLst>
                    <a:gd name="connsiteX0" fmla="*/ 7144 w 438150"/>
                    <a:gd name="connsiteY0" fmla="*/ 139541 h 361950"/>
                    <a:gd name="connsiteX1" fmla="*/ 439579 w 438150"/>
                    <a:gd name="connsiteY1" fmla="*/ 359569 h 361950"/>
                    <a:gd name="connsiteX2" fmla="*/ 230029 w 438150"/>
                    <a:gd name="connsiteY2" fmla="*/ 7144 h 361950"/>
                    <a:gd name="connsiteX3" fmla="*/ 7144 w 438150"/>
                    <a:gd name="connsiteY3" fmla="*/ 13954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50" h="361950">
                      <a:moveTo>
                        <a:pt x="7144" y="139541"/>
                      </a:moveTo>
                      <a:cubicBezTo>
                        <a:pt x="125254" y="250031"/>
                        <a:pt x="273844" y="328136"/>
                        <a:pt x="439579" y="359569"/>
                      </a:cubicBezTo>
                      <a:cubicBezTo>
                        <a:pt x="351949" y="253841"/>
                        <a:pt x="281464" y="134779"/>
                        <a:pt x="230029" y="7144"/>
                      </a:cubicBezTo>
                      <a:cubicBezTo>
                        <a:pt x="150019" y="41434"/>
                        <a:pt x="74771" y="86201"/>
                        <a:pt x="7144" y="139541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5" name="Freeform: Shape 684">
                  <a:extLst>
                    <a:ext uri="{FF2B5EF4-FFF2-40B4-BE49-F238E27FC236}">
                      <a16:creationId xmlns:a16="http://schemas.microsoft.com/office/drawing/2014/main" id="{CBE19211-12D8-4DB1-83F4-E4179A6D37FB}"/>
                    </a:ext>
                  </a:extLst>
                </p:cNvPr>
                <p:cNvSpPr/>
                <p:nvPr/>
              </p:nvSpPr>
              <p:spPr>
                <a:xfrm>
                  <a:off x="11792785" y="765897"/>
                  <a:ext cx="476250" cy="542925"/>
                </a:xfrm>
                <a:custGeom>
                  <a:avLst/>
                  <a:gdLst>
                    <a:gd name="connsiteX0" fmla="*/ 7144 w 476250"/>
                    <a:gd name="connsiteY0" fmla="*/ 390049 h 542925"/>
                    <a:gd name="connsiteX1" fmla="*/ 259556 w 476250"/>
                    <a:gd name="connsiteY1" fmla="*/ 540544 h 542925"/>
                    <a:gd name="connsiteX2" fmla="*/ 476726 w 476250"/>
                    <a:gd name="connsiteY2" fmla="*/ 7144 h 542925"/>
                    <a:gd name="connsiteX3" fmla="*/ 75724 w 476250"/>
                    <a:gd name="connsiteY3" fmla="*/ 7144 h 542925"/>
                    <a:gd name="connsiteX4" fmla="*/ 7144 w 476250"/>
                    <a:gd name="connsiteY4" fmla="*/ 390049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542925">
                      <a:moveTo>
                        <a:pt x="7144" y="390049"/>
                      </a:moveTo>
                      <a:cubicBezTo>
                        <a:pt x="97631" y="427196"/>
                        <a:pt x="182404" y="478631"/>
                        <a:pt x="259556" y="540544"/>
                      </a:cubicBezTo>
                      <a:cubicBezTo>
                        <a:pt x="387191" y="396716"/>
                        <a:pt x="466249" y="210979"/>
                        <a:pt x="476726" y="7144"/>
                      </a:cubicBezTo>
                      <a:lnTo>
                        <a:pt x="75724" y="7144"/>
                      </a:lnTo>
                      <a:cubicBezTo>
                        <a:pt x="71914" y="138589"/>
                        <a:pt x="48101" y="267176"/>
                        <a:pt x="7144" y="390049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33098480-7DC3-4A90-8BD5-A4C40F39EAB0}"/>
                    </a:ext>
                  </a:extLst>
                </p:cNvPr>
                <p:cNvSpPr/>
                <p:nvPr/>
              </p:nvSpPr>
              <p:spPr>
                <a:xfrm>
                  <a:off x="10802185" y="-122786"/>
                  <a:ext cx="447675" cy="371475"/>
                </a:xfrm>
                <a:custGeom>
                  <a:avLst/>
                  <a:gdLst>
                    <a:gd name="connsiteX0" fmla="*/ 445294 w 447675"/>
                    <a:gd name="connsiteY0" fmla="*/ 7144 h 371475"/>
                    <a:gd name="connsiteX1" fmla="*/ 7144 w 447675"/>
                    <a:gd name="connsiteY1" fmla="*/ 231934 h 371475"/>
                    <a:gd name="connsiteX2" fmla="*/ 232886 w 447675"/>
                    <a:gd name="connsiteY2" fmla="*/ 367189 h 371475"/>
                    <a:gd name="connsiteX3" fmla="*/ 445294 w 447675"/>
                    <a:gd name="connsiteY3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75" h="371475">
                      <a:moveTo>
                        <a:pt x="445294" y="7144"/>
                      </a:moveTo>
                      <a:cubicBezTo>
                        <a:pt x="277654" y="38576"/>
                        <a:pt x="126206" y="117634"/>
                        <a:pt x="7144" y="231934"/>
                      </a:cubicBezTo>
                      <a:cubicBezTo>
                        <a:pt x="75724" y="286226"/>
                        <a:pt x="151924" y="332899"/>
                        <a:pt x="232886" y="367189"/>
                      </a:cubicBezTo>
                      <a:cubicBezTo>
                        <a:pt x="284321" y="236696"/>
                        <a:pt x="355759" y="114776"/>
                        <a:pt x="445294" y="7144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2FE4A70A-FB68-4335-B1C7-1F0B28BA62D7}"/>
                    </a:ext>
                  </a:extLst>
                </p:cNvPr>
                <p:cNvSpPr/>
                <p:nvPr/>
              </p:nvSpPr>
              <p:spPr>
                <a:xfrm>
                  <a:off x="10535485" y="157249"/>
                  <a:ext cx="476250" cy="542925"/>
                </a:xfrm>
                <a:custGeom>
                  <a:avLst/>
                  <a:gdLst>
                    <a:gd name="connsiteX0" fmla="*/ 473869 w 476250"/>
                    <a:gd name="connsiteY0" fmla="*/ 160496 h 542925"/>
                    <a:gd name="connsiteX1" fmla="*/ 219551 w 476250"/>
                    <a:gd name="connsiteY1" fmla="*/ 7144 h 542925"/>
                    <a:gd name="connsiteX2" fmla="*/ 7144 w 476250"/>
                    <a:gd name="connsiteY2" fmla="*/ 536734 h 542925"/>
                    <a:gd name="connsiteX3" fmla="*/ 408146 w 476250"/>
                    <a:gd name="connsiteY3" fmla="*/ 536734 h 542925"/>
                    <a:gd name="connsiteX4" fmla="*/ 473869 w 476250"/>
                    <a:gd name="connsiteY4" fmla="*/ 160496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542925">
                      <a:moveTo>
                        <a:pt x="473869" y="160496"/>
                      </a:moveTo>
                      <a:cubicBezTo>
                        <a:pt x="382429" y="122396"/>
                        <a:pt x="296704" y="70961"/>
                        <a:pt x="219551" y="7144"/>
                      </a:cubicBezTo>
                      <a:cubicBezTo>
                        <a:pt x="94774" y="150019"/>
                        <a:pt x="15716" y="333851"/>
                        <a:pt x="7144" y="536734"/>
                      </a:cubicBezTo>
                      <a:lnTo>
                        <a:pt x="408146" y="536734"/>
                      </a:lnTo>
                      <a:cubicBezTo>
                        <a:pt x="411956" y="407194"/>
                        <a:pt x="434816" y="280511"/>
                        <a:pt x="473869" y="160496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965DFF92-0A69-4EC4-A1C9-6EA1E80175AA}"/>
                    </a:ext>
                  </a:extLst>
                </p:cNvPr>
                <p:cNvSpPr/>
                <p:nvPr/>
              </p:nvSpPr>
              <p:spPr>
                <a:xfrm>
                  <a:off x="11558470" y="-122786"/>
                  <a:ext cx="447675" cy="371475"/>
                </a:xfrm>
                <a:custGeom>
                  <a:avLst/>
                  <a:gdLst>
                    <a:gd name="connsiteX0" fmla="*/ 445294 w 447675"/>
                    <a:gd name="connsiteY0" fmla="*/ 231934 h 371475"/>
                    <a:gd name="connsiteX1" fmla="*/ 7144 w 447675"/>
                    <a:gd name="connsiteY1" fmla="*/ 7144 h 371475"/>
                    <a:gd name="connsiteX2" fmla="*/ 218599 w 447675"/>
                    <a:gd name="connsiteY2" fmla="*/ 367189 h 371475"/>
                    <a:gd name="connsiteX3" fmla="*/ 445294 w 447675"/>
                    <a:gd name="connsiteY3" fmla="*/ 23193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75" h="371475">
                      <a:moveTo>
                        <a:pt x="445294" y="231934"/>
                      </a:moveTo>
                      <a:cubicBezTo>
                        <a:pt x="326231" y="118586"/>
                        <a:pt x="175736" y="37624"/>
                        <a:pt x="7144" y="7144"/>
                      </a:cubicBezTo>
                      <a:cubicBezTo>
                        <a:pt x="94774" y="114776"/>
                        <a:pt x="167164" y="236696"/>
                        <a:pt x="218599" y="367189"/>
                      </a:cubicBezTo>
                      <a:cubicBezTo>
                        <a:pt x="299561" y="332899"/>
                        <a:pt x="375761" y="287179"/>
                        <a:pt x="445294" y="231934"/>
                      </a:cubicBezTo>
                      <a:close/>
                    </a:path>
                  </a:pathLst>
                </a:custGeom>
                <a:solidFill>
                  <a:srgbClr val="0064A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61304C01-645B-4F59-9416-4770270D3CAB}"/>
                    </a:ext>
                  </a:extLst>
                </p:cNvPr>
                <p:cNvSpPr/>
                <p:nvPr/>
              </p:nvSpPr>
              <p:spPr>
                <a:xfrm>
                  <a:off x="11438455" y="339177"/>
                  <a:ext cx="352425" cy="361950"/>
                </a:xfrm>
                <a:custGeom>
                  <a:avLst/>
                  <a:gdLst>
                    <a:gd name="connsiteX0" fmla="*/ 291941 w 352425"/>
                    <a:gd name="connsiteY0" fmla="*/ 7144 h 361950"/>
                    <a:gd name="connsiteX1" fmla="*/ 7144 w 352425"/>
                    <a:gd name="connsiteY1" fmla="*/ 58579 h 361950"/>
                    <a:gd name="connsiteX2" fmla="*/ 7144 w 352425"/>
                    <a:gd name="connsiteY2" fmla="*/ 354806 h 361950"/>
                    <a:gd name="connsiteX3" fmla="*/ 351949 w 352425"/>
                    <a:gd name="connsiteY3" fmla="*/ 354806 h 361950"/>
                    <a:gd name="connsiteX4" fmla="*/ 291941 w 352425"/>
                    <a:gd name="connsiteY4" fmla="*/ 7144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5" h="361950">
                      <a:moveTo>
                        <a:pt x="291941" y="7144"/>
                      </a:moveTo>
                      <a:cubicBezTo>
                        <a:pt x="201454" y="36671"/>
                        <a:pt x="105251" y="54769"/>
                        <a:pt x="7144" y="58579"/>
                      </a:cubicBezTo>
                      <a:lnTo>
                        <a:pt x="7144" y="354806"/>
                      </a:lnTo>
                      <a:lnTo>
                        <a:pt x="351949" y="354806"/>
                      </a:lnTo>
                      <a:cubicBezTo>
                        <a:pt x="348139" y="235744"/>
                        <a:pt x="327184" y="117634"/>
                        <a:pt x="291941" y="7144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3C1A69F0-8D78-42CE-A9B8-7B6B40001621}"/>
                </a:ext>
              </a:extLst>
            </p:cNvPr>
            <p:cNvGrpSpPr/>
            <p:nvPr/>
          </p:nvGrpSpPr>
          <p:grpSpPr>
            <a:xfrm>
              <a:off x="6982134" y="3766202"/>
              <a:ext cx="156058" cy="156058"/>
              <a:chOff x="4648733" y="2980296"/>
              <a:chExt cx="400050" cy="40005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0DDE31F9-987C-4A28-A246-7C13B903A5E6}"/>
                  </a:ext>
                </a:extLst>
              </p:cNvPr>
              <p:cNvSpPr/>
              <p:nvPr/>
            </p:nvSpPr>
            <p:spPr>
              <a:xfrm>
                <a:off x="4648733" y="2980296"/>
                <a:ext cx="400050" cy="400050"/>
              </a:xfrm>
              <a:custGeom>
                <a:avLst/>
                <a:gdLst>
                  <a:gd name="connsiteX0" fmla="*/ 202463 w 400050"/>
                  <a:gd name="connsiteY0" fmla="*/ 7144 h 400050"/>
                  <a:gd name="connsiteX1" fmla="*/ 7144 w 400050"/>
                  <a:gd name="connsiteY1" fmla="*/ 202463 h 400050"/>
                  <a:gd name="connsiteX2" fmla="*/ 202463 w 400050"/>
                  <a:gd name="connsiteY2" fmla="*/ 397783 h 400050"/>
                  <a:gd name="connsiteX3" fmla="*/ 397793 w 400050"/>
                  <a:gd name="connsiteY3" fmla="*/ 202463 h 400050"/>
                  <a:gd name="connsiteX4" fmla="*/ 202463 w 400050"/>
                  <a:gd name="connsiteY4" fmla="*/ 7144 h 400050"/>
                  <a:gd name="connsiteX5" fmla="*/ 202463 w 400050"/>
                  <a:gd name="connsiteY5" fmla="*/ 343062 h 400050"/>
                  <a:gd name="connsiteX6" fmla="*/ 61874 w 400050"/>
                  <a:gd name="connsiteY6" fmla="*/ 202473 h 400050"/>
                  <a:gd name="connsiteX7" fmla="*/ 202463 w 400050"/>
                  <a:gd name="connsiteY7" fmla="*/ 61874 h 400050"/>
                  <a:gd name="connsiteX8" fmla="*/ 343062 w 400050"/>
                  <a:gd name="connsiteY8" fmla="*/ 202473 h 400050"/>
                  <a:gd name="connsiteX9" fmla="*/ 202463 w 400050"/>
                  <a:gd name="connsiteY9" fmla="*/ 343062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400050">
                    <a:moveTo>
                      <a:pt x="202463" y="7144"/>
                    </a:moveTo>
                    <a:cubicBezTo>
                      <a:pt x="94755" y="7144"/>
                      <a:pt x="7144" y="94764"/>
                      <a:pt x="7144" y="202463"/>
                    </a:cubicBezTo>
                    <a:cubicBezTo>
                      <a:pt x="7144" y="310163"/>
                      <a:pt x="94755" y="397783"/>
                      <a:pt x="202463" y="397783"/>
                    </a:cubicBezTo>
                    <a:cubicBezTo>
                      <a:pt x="310163" y="397783"/>
                      <a:pt x="397793" y="310163"/>
                      <a:pt x="397793" y="202463"/>
                    </a:cubicBezTo>
                    <a:cubicBezTo>
                      <a:pt x="397793" y="94764"/>
                      <a:pt x="310163" y="7144"/>
                      <a:pt x="202463" y="7144"/>
                    </a:cubicBezTo>
                    <a:close/>
                    <a:moveTo>
                      <a:pt x="202463" y="343062"/>
                    </a:moveTo>
                    <a:cubicBezTo>
                      <a:pt x="124939" y="343062"/>
                      <a:pt x="61874" y="279987"/>
                      <a:pt x="61874" y="202473"/>
                    </a:cubicBezTo>
                    <a:cubicBezTo>
                      <a:pt x="61874" y="124949"/>
                      <a:pt x="124939" y="61874"/>
                      <a:pt x="202463" y="61874"/>
                    </a:cubicBezTo>
                    <a:cubicBezTo>
                      <a:pt x="279978" y="61874"/>
                      <a:pt x="343062" y="124949"/>
                      <a:pt x="343062" y="202473"/>
                    </a:cubicBezTo>
                    <a:cubicBezTo>
                      <a:pt x="343062" y="279987"/>
                      <a:pt x="279978" y="343062"/>
                      <a:pt x="202463" y="343062"/>
                    </a:cubicBezTo>
                    <a:close/>
                  </a:path>
                </a:pathLst>
              </a:custGeom>
              <a:solidFill>
                <a:srgbClr val="EA4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2E92EB34-847F-42E9-8082-B5FFAAE33581}"/>
                  </a:ext>
                </a:extLst>
              </p:cNvPr>
              <p:cNvSpPr/>
              <p:nvPr/>
            </p:nvSpPr>
            <p:spPr>
              <a:xfrm>
                <a:off x="4733611" y="3115180"/>
                <a:ext cx="123825" cy="133350"/>
              </a:xfrm>
              <a:custGeom>
                <a:avLst/>
                <a:gdLst>
                  <a:gd name="connsiteX0" fmla="*/ 95621 w 123825"/>
                  <a:gd name="connsiteY0" fmla="*/ 86068 h 133350"/>
                  <a:gd name="connsiteX1" fmla="*/ 69713 w 123825"/>
                  <a:gd name="connsiteY1" fmla="*/ 98755 h 133350"/>
                  <a:gd name="connsiteX2" fmla="*/ 38710 w 123825"/>
                  <a:gd name="connsiteY2" fmla="*/ 67580 h 133350"/>
                  <a:gd name="connsiteX3" fmla="*/ 68799 w 123825"/>
                  <a:gd name="connsiteY3" fmla="*/ 36414 h 133350"/>
                  <a:gd name="connsiteX4" fmla="*/ 90878 w 123825"/>
                  <a:gd name="connsiteY4" fmla="*/ 45806 h 133350"/>
                  <a:gd name="connsiteX5" fmla="*/ 94859 w 123825"/>
                  <a:gd name="connsiteY5" fmla="*/ 49778 h 133350"/>
                  <a:gd name="connsiteX6" fmla="*/ 115738 w 123825"/>
                  <a:gd name="connsiteY6" fmla="*/ 27718 h 133350"/>
                  <a:gd name="connsiteX7" fmla="*/ 111843 w 123825"/>
                  <a:gd name="connsiteY7" fmla="*/ 23955 h 133350"/>
                  <a:gd name="connsiteX8" fmla="*/ 68951 w 123825"/>
                  <a:gd name="connsiteY8" fmla="*/ 7144 h 133350"/>
                  <a:gd name="connsiteX9" fmla="*/ 7144 w 123825"/>
                  <a:gd name="connsiteY9" fmla="*/ 67580 h 133350"/>
                  <a:gd name="connsiteX10" fmla="*/ 69256 w 123825"/>
                  <a:gd name="connsiteY10" fmla="*/ 128016 h 133350"/>
                  <a:gd name="connsiteX11" fmla="*/ 118434 w 123825"/>
                  <a:gd name="connsiteY11" fmla="*/ 105461 h 133350"/>
                  <a:gd name="connsiteX12" fmla="*/ 121625 w 123825"/>
                  <a:gd name="connsiteY12" fmla="*/ 101422 h 133350"/>
                  <a:gd name="connsiteX13" fmla="*/ 99203 w 123825"/>
                  <a:gd name="connsiteY13" fmla="*/ 81420 h 133350"/>
                  <a:gd name="connsiteX14" fmla="*/ 95621 w 123825"/>
                  <a:gd name="connsiteY14" fmla="*/ 8606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33350">
                    <a:moveTo>
                      <a:pt x="95621" y="86068"/>
                    </a:moveTo>
                    <a:cubicBezTo>
                      <a:pt x="91954" y="90802"/>
                      <a:pt x="83725" y="98755"/>
                      <a:pt x="69713" y="98755"/>
                    </a:cubicBezTo>
                    <a:cubicBezTo>
                      <a:pt x="52045" y="98755"/>
                      <a:pt x="38710" y="85354"/>
                      <a:pt x="38710" y="67580"/>
                    </a:cubicBezTo>
                    <a:cubicBezTo>
                      <a:pt x="38710" y="50102"/>
                      <a:pt x="51921" y="36414"/>
                      <a:pt x="68799" y="36414"/>
                    </a:cubicBezTo>
                    <a:cubicBezTo>
                      <a:pt x="76981" y="36414"/>
                      <a:pt x="84839" y="39748"/>
                      <a:pt x="90878" y="45806"/>
                    </a:cubicBezTo>
                    <a:lnTo>
                      <a:pt x="94859" y="49778"/>
                    </a:lnTo>
                    <a:lnTo>
                      <a:pt x="115738" y="27718"/>
                    </a:lnTo>
                    <a:lnTo>
                      <a:pt x="111843" y="23955"/>
                    </a:lnTo>
                    <a:cubicBezTo>
                      <a:pt x="100641" y="13116"/>
                      <a:pt x="85420" y="7144"/>
                      <a:pt x="68951" y="7144"/>
                    </a:cubicBezTo>
                    <a:cubicBezTo>
                      <a:pt x="33719" y="7144"/>
                      <a:pt x="7144" y="33128"/>
                      <a:pt x="7144" y="67580"/>
                    </a:cubicBezTo>
                    <a:cubicBezTo>
                      <a:pt x="7144" y="102032"/>
                      <a:pt x="33842" y="128016"/>
                      <a:pt x="69256" y="128016"/>
                    </a:cubicBezTo>
                    <a:cubicBezTo>
                      <a:pt x="89278" y="128016"/>
                      <a:pt x="107204" y="119805"/>
                      <a:pt x="118434" y="105461"/>
                    </a:cubicBezTo>
                    <a:lnTo>
                      <a:pt x="121625" y="101422"/>
                    </a:lnTo>
                    <a:lnTo>
                      <a:pt x="99203" y="81420"/>
                    </a:lnTo>
                    <a:lnTo>
                      <a:pt x="95621" y="86068"/>
                    </a:lnTo>
                    <a:close/>
                  </a:path>
                </a:pathLst>
              </a:custGeom>
              <a:solidFill>
                <a:srgbClr val="EA4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5C21A15C-B9CE-4EEE-AF31-740B5521B5ED}"/>
                  </a:ext>
                </a:extLst>
              </p:cNvPr>
              <p:cNvSpPr/>
              <p:nvPr/>
            </p:nvSpPr>
            <p:spPr>
              <a:xfrm>
                <a:off x="4842024" y="3115170"/>
                <a:ext cx="123825" cy="133350"/>
              </a:xfrm>
              <a:custGeom>
                <a:avLst/>
                <a:gdLst>
                  <a:gd name="connsiteX0" fmla="*/ 7144 w 123825"/>
                  <a:gd name="connsiteY0" fmla="*/ 67589 h 133350"/>
                  <a:gd name="connsiteX1" fmla="*/ 69256 w 123825"/>
                  <a:gd name="connsiteY1" fmla="*/ 128026 h 133350"/>
                  <a:gd name="connsiteX2" fmla="*/ 118453 w 123825"/>
                  <a:gd name="connsiteY2" fmla="*/ 105470 h 133350"/>
                  <a:gd name="connsiteX3" fmla="*/ 121625 w 123825"/>
                  <a:gd name="connsiteY3" fmla="*/ 101432 h 133350"/>
                  <a:gd name="connsiteX4" fmla="*/ 99212 w 123825"/>
                  <a:gd name="connsiteY4" fmla="*/ 81429 h 133350"/>
                  <a:gd name="connsiteX5" fmla="*/ 95612 w 123825"/>
                  <a:gd name="connsiteY5" fmla="*/ 86068 h 133350"/>
                  <a:gd name="connsiteX6" fmla="*/ 69694 w 123825"/>
                  <a:gd name="connsiteY6" fmla="*/ 98755 h 133350"/>
                  <a:gd name="connsiteX7" fmla="*/ 38691 w 123825"/>
                  <a:gd name="connsiteY7" fmla="*/ 67580 h 133350"/>
                  <a:gd name="connsiteX8" fmla="*/ 68780 w 123825"/>
                  <a:gd name="connsiteY8" fmla="*/ 36414 h 133350"/>
                  <a:gd name="connsiteX9" fmla="*/ 90878 w 123825"/>
                  <a:gd name="connsiteY9" fmla="*/ 45806 h 133350"/>
                  <a:gd name="connsiteX10" fmla="*/ 94840 w 123825"/>
                  <a:gd name="connsiteY10" fmla="*/ 49778 h 133350"/>
                  <a:gd name="connsiteX11" fmla="*/ 115700 w 123825"/>
                  <a:gd name="connsiteY11" fmla="*/ 27718 h 133350"/>
                  <a:gd name="connsiteX12" fmla="*/ 111823 w 123825"/>
                  <a:gd name="connsiteY12" fmla="*/ 23955 h 133350"/>
                  <a:gd name="connsiteX13" fmla="*/ 68932 w 123825"/>
                  <a:gd name="connsiteY13" fmla="*/ 7144 h 133350"/>
                  <a:gd name="connsiteX14" fmla="*/ 7144 w 123825"/>
                  <a:gd name="connsiteY14" fmla="*/ 67589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33350">
                    <a:moveTo>
                      <a:pt x="7144" y="67589"/>
                    </a:moveTo>
                    <a:cubicBezTo>
                      <a:pt x="7144" y="102041"/>
                      <a:pt x="33852" y="128026"/>
                      <a:pt x="69256" y="128026"/>
                    </a:cubicBezTo>
                    <a:cubicBezTo>
                      <a:pt x="89278" y="128026"/>
                      <a:pt x="107185" y="119815"/>
                      <a:pt x="118453" y="105470"/>
                    </a:cubicBezTo>
                    <a:lnTo>
                      <a:pt x="121625" y="101432"/>
                    </a:lnTo>
                    <a:lnTo>
                      <a:pt x="99212" y="81429"/>
                    </a:lnTo>
                    <a:lnTo>
                      <a:pt x="95612" y="86068"/>
                    </a:lnTo>
                    <a:cubicBezTo>
                      <a:pt x="91935" y="90802"/>
                      <a:pt x="83706" y="98755"/>
                      <a:pt x="69694" y="98755"/>
                    </a:cubicBezTo>
                    <a:cubicBezTo>
                      <a:pt x="52026" y="98755"/>
                      <a:pt x="38691" y="85354"/>
                      <a:pt x="38691" y="67580"/>
                    </a:cubicBezTo>
                    <a:cubicBezTo>
                      <a:pt x="38691" y="50102"/>
                      <a:pt x="51902" y="36414"/>
                      <a:pt x="68780" y="36414"/>
                    </a:cubicBezTo>
                    <a:cubicBezTo>
                      <a:pt x="76962" y="36414"/>
                      <a:pt x="84820" y="39748"/>
                      <a:pt x="90878" y="45806"/>
                    </a:cubicBezTo>
                    <a:lnTo>
                      <a:pt x="94840" y="49778"/>
                    </a:lnTo>
                    <a:lnTo>
                      <a:pt x="115700" y="27718"/>
                    </a:lnTo>
                    <a:lnTo>
                      <a:pt x="111823" y="23955"/>
                    </a:lnTo>
                    <a:cubicBezTo>
                      <a:pt x="100632" y="13116"/>
                      <a:pt x="85401" y="7144"/>
                      <a:pt x="68932" y="7144"/>
                    </a:cubicBezTo>
                    <a:cubicBezTo>
                      <a:pt x="33709" y="7153"/>
                      <a:pt x="7144" y="33137"/>
                      <a:pt x="7144" y="67589"/>
                    </a:cubicBezTo>
                    <a:close/>
                  </a:path>
                </a:pathLst>
              </a:custGeom>
              <a:solidFill>
                <a:srgbClr val="EA4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9C76B5F5-C548-4E02-A252-00F322090253}"/>
                </a:ext>
              </a:extLst>
            </p:cNvPr>
            <p:cNvSpPr/>
            <p:nvPr/>
          </p:nvSpPr>
          <p:spPr>
            <a:xfrm>
              <a:off x="7196397" y="3272352"/>
              <a:ext cx="537327" cy="2308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fld id="{49F3915E-29C9-47FF-A703-951033950D3B}" type="SERIESNAME">
                <a: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Big Lift</a:t>
              </a:fld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2EA1CBB5-962C-40BC-8636-6836BC991DD5}"/>
                </a:ext>
              </a:extLst>
            </p:cNvPr>
            <p:cNvGrpSpPr/>
            <p:nvPr/>
          </p:nvGrpSpPr>
          <p:grpSpPr>
            <a:xfrm>
              <a:off x="6997558" y="3305148"/>
              <a:ext cx="130544" cy="162676"/>
              <a:chOff x="4260056" y="2926556"/>
              <a:chExt cx="619125" cy="771525"/>
            </a:xfrm>
            <a:solidFill>
              <a:schemeClr val="accent2">
                <a:lumMod val="60000"/>
                <a:lumOff val="40000"/>
              </a:schemeClr>
            </a:solidFill>
            <a:effectLst/>
          </p:grpSpPr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3BD62F94-00AD-492B-9996-0789243C63A1}"/>
                  </a:ext>
                </a:extLst>
              </p:cNvPr>
              <p:cNvSpPr/>
              <p:nvPr/>
            </p:nvSpPr>
            <p:spPr>
              <a:xfrm>
                <a:off x="4260056" y="2926556"/>
                <a:ext cx="619125" cy="771525"/>
              </a:xfrm>
              <a:custGeom>
                <a:avLst/>
                <a:gdLst>
                  <a:gd name="connsiteX0" fmla="*/ 7144 w 619125"/>
                  <a:gd name="connsiteY0" fmla="*/ 7144 h 771525"/>
                  <a:gd name="connsiteX1" fmla="*/ 7144 w 619125"/>
                  <a:gd name="connsiteY1" fmla="*/ 769144 h 771525"/>
                  <a:gd name="connsiteX2" fmla="*/ 45244 w 619125"/>
                  <a:gd name="connsiteY2" fmla="*/ 769144 h 771525"/>
                  <a:gd name="connsiteX3" fmla="*/ 45244 w 619125"/>
                  <a:gd name="connsiteY3" fmla="*/ 197644 h 771525"/>
                  <a:gd name="connsiteX4" fmla="*/ 578644 w 619125"/>
                  <a:gd name="connsiteY4" fmla="*/ 197644 h 771525"/>
                  <a:gd name="connsiteX5" fmla="*/ 578644 w 619125"/>
                  <a:gd name="connsiteY5" fmla="*/ 769144 h 771525"/>
                  <a:gd name="connsiteX6" fmla="*/ 616744 w 619125"/>
                  <a:gd name="connsiteY6" fmla="*/ 769144 h 771525"/>
                  <a:gd name="connsiteX7" fmla="*/ 616744 w 619125"/>
                  <a:gd name="connsiteY7" fmla="*/ 7144 h 771525"/>
                  <a:gd name="connsiteX8" fmla="*/ 235744 w 619125"/>
                  <a:gd name="connsiteY8" fmla="*/ 121444 h 771525"/>
                  <a:gd name="connsiteX9" fmla="*/ 197644 w 619125"/>
                  <a:gd name="connsiteY9" fmla="*/ 83344 h 771525"/>
                  <a:gd name="connsiteX10" fmla="*/ 273844 w 619125"/>
                  <a:gd name="connsiteY10" fmla="*/ 83344 h 771525"/>
                  <a:gd name="connsiteX11" fmla="*/ 388144 w 619125"/>
                  <a:gd name="connsiteY11" fmla="*/ 121444 h 771525"/>
                  <a:gd name="connsiteX12" fmla="*/ 350044 w 619125"/>
                  <a:gd name="connsiteY12" fmla="*/ 121444 h 771525"/>
                  <a:gd name="connsiteX13" fmla="*/ 388144 w 619125"/>
                  <a:gd name="connsiteY13" fmla="*/ 83344 h 771525"/>
                  <a:gd name="connsiteX14" fmla="*/ 426244 w 619125"/>
                  <a:gd name="connsiteY14" fmla="*/ 12144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9125" h="771525">
                    <a:moveTo>
                      <a:pt x="7144" y="7144"/>
                    </a:moveTo>
                    <a:lnTo>
                      <a:pt x="7144" y="769144"/>
                    </a:lnTo>
                    <a:lnTo>
                      <a:pt x="45244" y="769144"/>
                    </a:lnTo>
                    <a:lnTo>
                      <a:pt x="45244" y="197644"/>
                    </a:lnTo>
                    <a:lnTo>
                      <a:pt x="578644" y="197644"/>
                    </a:lnTo>
                    <a:lnTo>
                      <a:pt x="578644" y="769144"/>
                    </a:lnTo>
                    <a:lnTo>
                      <a:pt x="616744" y="769144"/>
                    </a:lnTo>
                    <a:lnTo>
                      <a:pt x="616744" y="7144"/>
                    </a:lnTo>
                    <a:close/>
                    <a:moveTo>
                      <a:pt x="235744" y="121444"/>
                    </a:moveTo>
                    <a:lnTo>
                      <a:pt x="197644" y="83344"/>
                    </a:lnTo>
                    <a:lnTo>
                      <a:pt x="273844" y="83344"/>
                    </a:lnTo>
                    <a:close/>
                    <a:moveTo>
                      <a:pt x="388144" y="121444"/>
                    </a:moveTo>
                    <a:lnTo>
                      <a:pt x="350044" y="121444"/>
                    </a:lnTo>
                    <a:lnTo>
                      <a:pt x="388144" y="83344"/>
                    </a:lnTo>
                    <a:lnTo>
                      <a:pt x="426244" y="12144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2D2388F8-BE21-4887-A169-2F533E464C8A}"/>
                  </a:ext>
                </a:extLst>
              </p:cNvPr>
              <p:cNvSpPr/>
              <p:nvPr/>
            </p:nvSpPr>
            <p:spPr>
              <a:xfrm>
                <a:off x="4336256" y="3155156"/>
                <a:ext cx="200025" cy="542925"/>
              </a:xfrm>
              <a:custGeom>
                <a:avLst/>
                <a:gdLst>
                  <a:gd name="connsiteX0" fmla="*/ 7144 w 200025"/>
                  <a:gd name="connsiteY0" fmla="*/ 7144 h 542925"/>
                  <a:gd name="connsiteX1" fmla="*/ 197644 w 200025"/>
                  <a:gd name="connsiteY1" fmla="*/ 7144 h 542925"/>
                  <a:gd name="connsiteX2" fmla="*/ 197644 w 200025"/>
                  <a:gd name="connsiteY2" fmla="*/ 540544 h 542925"/>
                  <a:gd name="connsiteX3" fmla="*/ 7144 w 200025"/>
                  <a:gd name="connsiteY3" fmla="*/ 540544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542925">
                    <a:moveTo>
                      <a:pt x="7144" y="7144"/>
                    </a:moveTo>
                    <a:lnTo>
                      <a:pt x="197644" y="7144"/>
                    </a:lnTo>
                    <a:lnTo>
                      <a:pt x="197644" y="540544"/>
                    </a:lnTo>
                    <a:lnTo>
                      <a:pt x="7144" y="54054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5FE515F0-CBAB-417F-BFEF-EC50F4832BA6}"/>
                  </a:ext>
                </a:extLst>
              </p:cNvPr>
              <p:cNvSpPr/>
              <p:nvPr/>
            </p:nvSpPr>
            <p:spPr>
              <a:xfrm>
                <a:off x="4602956" y="3155156"/>
                <a:ext cx="200025" cy="542925"/>
              </a:xfrm>
              <a:custGeom>
                <a:avLst/>
                <a:gdLst>
                  <a:gd name="connsiteX0" fmla="*/ 7144 w 200025"/>
                  <a:gd name="connsiteY0" fmla="*/ 7144 h 542925"/>
                  <a:gd name="connsiteX1" fmla="*/ 197644 w 200025"/>
                  <a:gd name="connsiteY1" fmla="*/ 7144 h 542925"/>
                  <a:gd name="connsiteX2" fmla="*/ 197644 w 200025"/>
                  <a:gd name="connsiteY2" fmla="*/ 540544 h 542925"/>
                  <a:gd name="connsiteX3" fmla="*/ 7144 w 200025"/>
                  <a:gd name="connsiteY3" fmla="*/ 540544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542925">
                    <a:moveTo>
                      <a:pt x="7144" y="7144"/>
                    </a:moveTo>
                    <a:lnTo>
                      <a:pt x="197644" y="7144"/>
                    </a:lnTo>
                    <a:lnTo>
                      <a:pt x="197644" y="540544"/>
                    </a:lnTo>
                    <a:lnTo>
                      <a:pt x="7144" y="54054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57" name="Rectangle: Rounded Corners 656">
              <a:extLst>
                <a:ext uri="{FF2B5EF4-FFF2-40B4-BE49-F238E27FC236}">
                  <a16:creationId xmlns:a16="http://schemas.microsoft.com/office/drawing/2014/main" id="{CDA88CF5-5E97-4CFB-A397-7EE0738FEAA6}"/>
                </a:ext>
              </a:extLst>
            </p:cNvPr>
            <p:cNvSpPr/>
            <p:nvPr/>
          </p:nvSpPr>
          <p:spPr>
            <a:xfrm>
              <a:off x="6882381" y="1859184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098F6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Graphic 244">
              <a:extLst>
                <a:ext uri="{FF2B5EF4-FFF2-40B4-BE49-F238E27FC236}">
                  <a16:creationId xmlns:a16="http://schemas.microsoft.com/office/drawing/2014/main" id="{2653CE6C-AD73-46E8-BC20-E55F7C6742BA}"/>
                </a:ext>
              </a:extLst>
            </p:cNvPr>
            <p:cNvSpPr/>
            <p:nvPr/>
          </p:nvSpPr>
          <p:spPr>
            <a:xfrm>
              <a:off x="6974287" y="1939168"/>
              <a:ext cx="254303" cy="158596"/>
            </a:xfrm>
            <a:custGeom>
              <a:avLst/>
              <a:gdLst>
                <a:gd name="connsiteX0" fmla="*/ 879634 w 885825"/>
                <a:gd name="connsiteY0" fmla="*/ 271939 h 552450"/>
                <a:gd name="connsiteX1" fmla="*/ 879634 w 885825"/>
                <a:gd name="connsiteY1" fmla="*/ 271939 h 552450"/>
                <a:gd name="connsiteX2" fmla="*/ 879634 w 885825"/>
                <a:gd name="connsiteY2" fmla="*/ 273844 h 552450"/>
                <a:gd name="connsiteX3" fmla="*/ 838676 w 885825"/>
                <a:gd name="connsiteY3" fmla="*/ 274796 h 552450"/>
                <a:gd name="connsiteX4" fmla="*/ 789146 w 885825"/>
                <a:gd name="connsiteY4" fmla="*/ 291941 h 552450"/>
                <a:gd name="connsiteX5" fmla="*/ 749141 w 885825"/>
                <a:gd name="connsiteY5" fmla="*/ 299561 h 552450"/>
                <a:gd name="connsiteX6" fmla="*/ 745331 w 885825"/>
                <a:gd name="connsiteY6" fmla="*/ 302419 h 552450"/>
                <a:gd name="connsiteX7" fmla="*/ 731044 w 885825"/>
                <a:gd name="connsiteY7" fmla="*/ 302419 h 552450"/>
                <a:gd name="connsiteX8" fmla="*/ 657701 w 885825"/>
                <a:gd name="connsiteY8" fmla="*/ 314801 h 552450"/>
                <a:gd name="connsiteX9" fmla="*/ 621506 w 885825"/>
                <a:gd name="connsiteY9" fmla="*/ 318611 h 552450"/>
                <a:gd name="connsiteX10" fmla="*/ 548164 w 885825"/>
                <a:gd name="connsiteY10" fmla="*/ 332899 h 552450"/>
                <a:gd name="connsiteX11" fmla="*/ 509111 w 885825"/>
                <a:gd name="connsiteY11" fmla="*/ 343376 h 552450"/>
                <a:gd name="connsiteX12" fmla="*/ 472916 w 885825"/>
                <a:gd name="connsiteY12" fmla="*/ 351949 h 552450"/>
                <a:gd name="connsiteX13" fmla="*/ 460534 w 885825"/>
                <a:gd name="connsiteY13" fmla="*/ 352901 h 552450"/>
                <a:gd name="connsiteX14" fmla="*/ 319564 w 885825"/>
                <a:gd name="connsiteY14" fmla="*/ 533876 h 552450"/>
                <a:gd name="connsiteX15" fmla="*/ 336709 w 885825"/>
                <a:gd name="connsiteY15" fmla="*/ 533876 h 552450"/>
                <a:gd name="connsiteX16" fmla="*/ 353854 w 885825"/>
                <a:gd name="connsiteY16" fmla="*/ 538639 h 552450"/>
                <a:gd name="connsiteX17" fmla="*/ 380524 w 885825"/>
                <a:gd name="connsiteY17" fmla="*/ 538639 h 552450"/>
                <a:gd name="connsiteX18" fmla="*/ 380524 w 885825"/>
                <a:gd name="connsiteY18" fmla="*/ 546259 h 552450"/>
                <a:gd name="connsiteX19" fmla="*/ 232886 w 885825"/>
                <a:gd name="connsiteY19" fmla="*/ 546259 h 552450"/>
                <a:gd name="connsiteX20" fmla="*/ 232886 w 885825"/>
                <a:gd name="connsiteY20" fmla="*/ 533876 h 552450"/>
                <a:gd name="connsiteX21" fmla="*/ 242411 w 885825"/>
                <a:gd name="connsiteY21" fmla="*/ 533876 h 552450"/>
                <a:gd name="connsiteX22" fmla="*/ 242411 w 885825"/>
                <a:gd name="connsiteY22" fmla="*/ 527209 h 552450"/>
                <a:gd name="connsiteX23" fmla="*/ 242411 w 885825"/>
                <a:gd name="connsiteY23" fmla="*/ 526256 h 552450"/>
                <a:gd name="connsiteX24" fmla="*/ 228124 w 885825"/>
                <a:gd name="connsiteY24" fmla="*/ 526256 h 552450"/>
                <a:gd name="connsiteX25" fmla="*/ 227171 w 885825"/>
                <a:gd name="connsiteY25" fmla="*/ 525304 h 552450"/>
                <a:gd name="connsiteX26" fmla="*/ 228124 w 885825"/>
                <a:gd name="connsiteY26" fmla="*/ 524351 h 552450"/>
                <a:gd name="connsiteX27" fmla="*/ 242411 w 885825"/>
                <a:gd name="connsiteY27" fmla="*/ 524351 h 552450"/>
                <a:gd name="connsiteX28" fmla="*/ 242411 w 885825"/>
                <a:gd name="connsiteY28" fmla="*/ 505301 h 552450"/>
                <a:gd name="connsiteX29" fmla="*/ 239554 w 885825"/>
                <a:gd name="connsiteY29" fmla="*/ 505301 h 552450"/>
                <a:gd name="connsiteX30" fmla="*/ 238601 w 885825"/>
                <a:gd name="connsiteY30" fmla="*/ 503396 h 552450"/>
                <a:gd name="connsiteX31" fmla="*/ 239554 w 885825"/>
                <a:gd name="connsiteY31" fmla="*/ 502444 h 552450"/>
                <a:gd name="connsiteX32" fmla="*/ 242411 w 885825"/>
                <a:gd name="connsiteY32" fmla="*/ 502444 h 552450"/>
                <a:gd name="connsiteX33" fmla="*/ 243364 w 885825"/>
                <a:gd name="connsiteY33" fmla="*/ 501491 h 552450"/>
                <a:gd name="connsiteX34" fmla="*/ 244316 w 885825"/>
                <a:gd name="connsiteY34" fmla="*/ 336709 h 552450"/>
                <a:gd name="connsiteX35" fmla="*/ 175736 w 885825"/>
                <a:gd name="connsiteY35" fmla="*/ 335756 h 552450"/>
                <a:gd name="connsiteX36" fmla="*/ 86201 w 885825"/>
                <a:gd name="connsiteY36" fmla="*/ 434816 h 552450"/>
                <a:gd name="connsiteX37" fmla="*/ 49054 w 885825"/>
                <a:gd name="connsiteY37" fmla="*/ 434816 h 552450"/>
                <a:gd name="connsiteX38" fmla="*/ 36671 w 885825"/>
                <a:gd name="connsiteY38" fmla="*/ 434816 h 552450"/>
                <a:gd name="connsiteX39" fmla="*/ 34766 w 885825"/>
                <a:gd name="connsiteY39" fmla="*/ 433864 h 552450"/>
                <a:gd name="connsiteX40" fmla="*/ 36671 w 885825"/>
                <a:gd name="connsiteY40" fmla="*/ 432911 h 552450"/>
                <a:gd name="connsiteX41" fmla="*/ 46196 w 885825"/>
                <a:gd name="connsiteY41" fmla="*/ 432911 h 552450"/>
                <a:gd name="connsiteX42" fmla="*/ 37624 w 885825"/>
                <a:gd name="connsiteY42" fmla="*/ 422434 h 552450"/>
                <a:gd name="connsiteX43" fmla="*/ 25241 w 885825"/>
                <a:gd name="connsiteY43" fmla="*/ 422434 h 552450"/>
                <a:gd name="connsiteX44" fmla="*/ 23336 w 885825"/>
                <a:gd name="connsiteY44" fmla="*/ 421481 h 552450"/>
                <a:gd name="connsiteX45" fmla="*/ 25241 w 885825"/>
                <a:gd name="connsiteY45" fmla="*/ 420529 h 552450"/>
                <a:gd name="connsiteX46" fmla="*/ 36671 w 885825"/>
                <a:gd name="connsiteY46" fmla="*/ 420529 h 552450"/>
                <a:gd name="connsiteX47" fmla="*/ 36671 w 885825"/>
                <a:gd name="connsiteY47" fmla="*/ 398621 h 552450"/>
                <a:gd name="connsiteX48" fmla="*/ 23336 w 885825"/>
                <a:gd name="connsiteY48" fmla="*/ 398621 h 552450"/>
                <a:gd name="connsiteX49" fmla="*/ 21431 w 885825"/>
                <a:gd name="connsiteY49" fmla="*/ 397669 h 552450"/>
                <a:gd name="connsiteX50" fmla="*/ 23336 w 885825"/>
                <a:gd name="connsiteY50" fmla="*/ 396716 h 552450"/>
                <a:gd name="connsiteX51" fmla="*/ 36671 w 885825"/>
                <a:gd name="connsiteY51" fmla="*/ 395764 h 552450"/>
                <a:gd name="connsiteX52" fmla="*/ 36671 w 885825"/>
                <a:gd name="connsiteY52" fmla="*/ 337661 h 552450"/>
                <a:gd name="connsiteX53" fmla="*/ 52864 w 885825"/>
                <a:gd name="connsiteY53" fmla="*/ 337661 h 552450"/>
                <a:gd name="connsiteX54" fmla="*/ 52864 w 885825"/>
                <a:gd name="connsiteY54" fmla="*/ 317659 h 552450"/>
                <a:gd name="connsiteX55" fmla="*/ 116681 w 885825"/>
                <a:gd name="connsiteY55" fmla="*/ 313849 h 552450"/>
                <a:gd name="connsiteX56" fmla="*/ 42386 w 885825"/>
                <a:gd name="connsiteY56" fmla="*/ 300514 h 552450"/>
                <a:gd name="connsiteX57" fmla="*/ 38576 w 885825"/>
                <a:gd name="connsiteY57" fmla="*/ 295751 h 552450"/>
                <a:gd name="connsiteX58" fmla="*/ 38576 w 885825"/>
                <a:gd name="connsiteY58" fmla="*/ 280511 h 552450"/>
                <a:gd name="connsiteX59" fmla="*/ 19526 w 885825"/>
                <a:gd name="connsiteY59" fmla="*/ 280511 h 552450"/>
                <a:gd name="connsiteX60" fmla="*/ 17621 w 885825"/>
                <a:gd name="connsiteY60" fmla="*/ 279559 h 552450"/>
                <a:gd name="connsiteX61" fmla="*/ 16669 w 885825"/>
                <a:gd name="connsiteY61" fmla="*/ 278606 h 552450"/>
                <a:gd name="connsiteX62" fmla="*/ 8096 w 885825"/>
                <a:gd name="connsiteY62" fmla="*/ 277654 h 552450"/>
                <a:gd name="connsiteX63" fmla="*/ 7144 w 885825"/>
                <a:gd name="connsiteY63" fmla="*/ 276701 h 552450"/>
                <a:gd name="connsiteX64" fmla="*/ 8096 w 885825"/>
                <a:gd name="connsiteY64" fmla="*/ 275749 h 552450"/>
                <a:gd name="connsiteX65" fmla="*/ 16669 w 885825"/>
                <a:gd name="connsiteY65" fmla="*/ 274796 h 552450"/>
                <a:gd name="connsiteX66" fmla="*/ 17621 w 885825"/>
                <a:gd name="connsiteY66" fmla="*/ 273844 h 552450"/>
                <a:gd name="connsiteX67" fmla="*/ 19526 w 885825"/>
                <a:gd name="connsiteY67" fmla="*/ 272891 h 552450"/>
                <a:gd name="connsiteX68" fmla="*/ 38576 w 885825"/>
                <a:gd name="connsiteY68" fmla="*/ 272891 h 552450"/>
                <a:gd name="connsiteX69" fmla="*/ 38576 w 885825"/>
                <a:gd name="connsiteY69" fmla="*/ 257651 h 552450"/>
                <a:gd name="connsiteX70" fmla="*/ 42386 w 885825"/>
                <a:gd name="connsiteY70" fmla="*/ 252889 h 552450"/>
                <a:gd name="connsiteX71" fmla="*/ 116681 w 885825"/>
                <a:gd name="connsiteY71" fmla="*/ 239554 h 552450"/>
                <a:gd name="connsiteX72" fmla="*/ 52864 w 885825"/>
                <a:gd name="connsiteY72" fmla="*/ 235744 h 552450"/>
                <a:gd name="connsiteX73" fmla="*/ 52864 w 885825"/>
                <a:gd name="connsiteY73" fmla="*/ 215741 h 552450"/>
                <a:gd name="connsiteX74" fmla="*/ 36671 w 885825"/>
                <a:gd name="connsiteY74" fmla="*/ 215741 h 552450"/>
                <a:gd name="connsiteX75" fmla="*/ 36671 w 885825"/>
                <a:gd name="connsiteY75" fmla="*/ 157639 h 552450"/>
                <a:gd name="connsiteX76" fmla="*/ 23336 w 885825"/>
                <a:gd name="connsiteY76" fmla="*/ 156686 h 552450"/>
                <a:gd name="connsiteX77" fmla="*/ 21431 w 885825"/>
                <a:gd name="connsiteY77" fmla="*/ 155734 h 552450"/>
                <a:gd name="connsiteX78" fmla="*/ 23336 w 885825"/>
                <a:gd name="connsiteY78" fmla="*/ 154781 h 552450"/>
                <a:gd name="connsiteX79" fmla="*/ 36671 w 885825"/>
                <a:gd name="connsiteY79" fmla="*/ 154781 h 552450"/>
                <a:gd name="connsiteX80" fmla="*/ 36671 w 885825"/>
                <a:gd name="connsiteY80" fmla="*/ 132874 h 552450"/>
                <a:gd name="connsiteX81" fmla="*/ 25241 w 885825"/>
                <a:gd name="connsiteY81" fmla="*/ 132874 h 552450"/>
                <a:gd name="connsiteX82" fmla="*/ 23336 w 885825"/>
                <a:gd name="connsiteY82" fmla="*/ 131921 h 552450"/>
                <a:gd name="connsiteX83" fmla="*/ 25241 w 885825"/>
                <a:gd name="connsiteY83" fmla="*/ 130969 h 552450"/>
                <a:gd name="connsiteX84" fmla="*/ 37624 w 885825"/>
                <a:gd name="connsiteY84" fmla="*/ 130969 h 552450"/>
                <a:gd name="connsiteX85" fmla="*/ 46196 w 885825"/>
                <a:gd name="connsiteY85" fmla="*/ 120491 h 552450"/>
                <a:gd name="connsiteX86" fmla="*/ 36671 w 885825"/>
                <a:gd name="connsiteY86" fmla="*/ 120491 h 552450"/>
                <a:gd name="connsiteX87" fmla="*/ 34766 w 885825"/>
                <a:gd name="connsiteY87" fmla="*/ 119539 h 552450"/>
                <a:gd name="connsiteX88" fmla="*/ 36671 w 885825"/>
                <a:gd name="connsiteY88" fmla="*/ 118586 h 552450"/>
                <a:gd name="connsiteX89" fmla="*/ 49054 w 885825"/>
                <a:gd name="connsiteY89" fmla="*/ 118586 h 552450"/>
                <a:gd name="connsiteX90" fmla="*/ 86201 w 885825"/>
                <a:gd name="connsiteY90" fmla="*/ 118586 h 552450"/>
                <a:gd name="connsiteX91" fmla="*/ 175736 w 885825"/>
                <a:gd name="connsiteY91" fmla="*/ 217646 h 552450"/>
                <a:gd name="connsiteX92" fmla="*/ 244316 w 885825"/>
                <a:gd name="connsiteY92" fmla="*/ 216694 h 552450"/>
                <a:gd name="connsiteX93" fmla="*/ 243364 w 885825"/>
                <a:gd name="connsiteY93" fmla="*/ 51911 h 552450"/>
                <a:gd name="connsiteX94" fmla="*/ 242411 w 885825"/>
                <a:gd name="connsiteY94" fmla="*/ 50959 h 552450"/>
                <a:gd name="connsiteX95" fmla="*/ 239554 w 885825"/>
                <a:gd name="connsiteY95" fmla="*/ 50959 h 552450"/>
                <a:gd name="connsiteX96" fmla="*/ 238601 w 885825"/>
                <a:gd name="connsiteY96" fmla="*/ 50006 h 552450"/>
                <a:gd name="connsiteX97" fmla="*/ 239554 w 885825"/>
                <a:gd name="connsiteY97" fmla="*/ 48101 h 552450"/>
                <a:gd name="connsiteX98" fmla="*/ 242411 w 885825"/>
                <a:gd name="connsiteY98" fmla="*/ 48101 h 552450"/>
                <a:gd name="connsiteX99" fmla="*/ 242411 w 885825"/>
                <a:gd name="connsiteY99" fmla="*/ 29051 h 552450"/>
                <a:gd name="connsiteX100" fmla="*/ 228124 w 885825"/>
                <a:gd name="connsiteY100" fmla="*/ 29051 h 552450"/>
                <a:gd name="connsiteX101" fmla="*/ 227171 w 885825"/>
                <a:gd name="connsiteY101" fmla="*/ 28099 h 552450"/>
                <a:gd name="connsiteX102" fmla="*/ 228124 w 885825"/>
                <a:gd name="connsiteY102" fmla="*/ 27146 h 552450"/>
                <a:gd name="connsiteX103" fmla="*/ 242411 w 885825"/>
                <a:gd name="connsiteY103" fmla="*/ 27146 h 552450"/>
                <a:gd name="connsiteX104" fmla="*/ 242411 w 885825"/>
                <a:gd name="connsiteY104" fmla="*/ 26194 h 552450"/>
                <a:gd name="connsiteX105" fmla="*/ 242411 w 885825"/>
                <a:gd name="connsiteY105" fmla="*/ 19526 h 552450"/>
                <a:gd name="connsiteX106" fmla="*/ 232886 w 885825"/>
                <a:gd name="connsiteY106" fmla="*/ 19526 h 552450"/>
                <a:gd name="connsiteX107" fmla="*/ 232886 w 885825"/>
                <a:gd name="connsiteY107" fmla="*/ 7144 h 552450"/>
                <a:gd name="connsiteX108" fmla="*/ 379571 w 885825"/>
                <a:gd name="connsiteY108" fmla="*/ 7144 h 552450"/>
                <a:gd name="connsiteX109" fmla="*/ 379571 w 885825"/>
                <a:gd name="connsiteY109" fmla="*/ 14764 h 552450"/>
                <a:gd name="connsiteX110" fmla="*/ 352901 w 885825"/>
                <a:gd name="connsiteY110" fmla="*/ 14764 h 552450"/>
                <a:gd name="connsiteX111" fmla="*/ 335756 w 885825"/>
                <a:gd name="connsiteY111" fmla="*/ 19526 h 552450"/>
                <a:gd name="connsiteX112" fmla="*/ 318611 w 885825"/>
                <a:gd name="connsiteY112" fmla="*/ 19526 h 552450"/>
                <a:gd name="connsiteX113" fmla="*/ 459581 w 885825"/>
                <a:gd name="connsiteY113" fmla="*/ 200501 h 552450"/>
                <a:gd name="connsiteX114" fmla="*/ 471964 w 885825"/>
                <a:gd name="connsiteY114" fmla="*/ 201454 h 552450"/>
                <a:gd name="connsiteX115" fmla="*/ 508159 w 885825"/>
                <a:gd name="connsiteY115" fmla="*/ 210026 h 552450"/>
                <a:gd name="connsiteX116" fmla="*/ 547211 w 885825"/>
                <a:gd name="connsiteY116" fmla="*/ 220504 h 552450"/>
                <a:gd name="connsiteX117" fmla="*/ 620554 w 885825"/>
                <a:gd name="connsiteY117" fmla="*/ 234791 h 552450"/>
                <a:gd name="connsiteX118" fmla="*/ 656749 w 885825"/>
                <a:gd name="connsiteY118" fmla="*/ 238601 h 552450"/>
                <a:gd name="connsiteX119" fmla="*/ 730091 w 885825"/>
                <a:gd name="connsiteY119" fmla="*/ 250984 h 552450"/>
                <a:gd name="connsiteX120" fmla="*/ 742474 w 885825"/>
                <a:gd name="connsiteY120" fmla="*/ 250984 h 552450"/>
                <a:gd name="connsiteX121" fmla="*/ 746284 w 885825"/>
                <a:gd name="connsiteY121" fmla="*/ 253841 h 552450"/>
                <a:gd name="connsiteX122" fmla="*/ 786289 w 885825"/>
                <a:gd name="connsiteY122" fmla="*/ 261461 h 552450"/>
                <a:gd name="connsiteX123" fmla="*/ 835819 w 885825"/>
                <a:gd name="connsiteY123" fmla="*/ 278606 h 552450"/>
                <a:gd name="connsiteX124" fmla="*/ 879634 w 885825"/>
                <a:gd name="connsiteY124" fmla="*/ 271939 h 552450"/>
                <a:gd name="connsiteX125" fmla="*/ 879634 w 885825"/>
                <a:gd name="connsiteY125" fmla="*/ 271939 h 552450"/>
                <a:gd name="connsiteX126" fmla="*/ 879634 w 885825"/>
                <a:gd name="connsiteY126" fmla="*/ 27384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85825" h="552450">
                  <a:moveTo>
                    <a:pt x="879634" y="271939"/>
                  </a:moveTo>
                  <a:cubicBezTo>
                    <a:pt x="879634" y="271939"/>
                    <a:pt x="880586" y="272891"/>
                    <a:pt x="879634" y="271939"/>
                  </a:cubicBezTo>
                  <a:cubicBezTo>
                    <a:pt x="880586" y="272891"/>
                    <a:pt x="879634" y="273844"/>
                    <a:pt x="879634" y="273844"/>
                  </a:cubicBezTo>
                  <a:lnTo>
                    <a:pt x="838676" y="274796"/>
                  </a:lnTo>
                  <a:cubicBezTo>
                    <a:pt x="838676" y="274796"/>
                    <a:pt x="809149" y="287179"/>
                    <a:pt x="789146" y="291941"/>
                  </a:cubicBezTo>
                  <a:cubicBezTo>
                    <a:pt x="769144" y="296704"/>
                    <a:pt x="749141" y="299561"/>
                    <a:pt x="749141" y="299561"/>
                  </a:cubicBezTo>
                  <a:lnTo>
                    <a:pt x="745331" y="302419"/>
                  </a:lnTo>
                  <a:lnTo>
                    <a:pt x="731044" y="302419"/>
                  </a:lnTo>
                  <a:cubicBezTo>
                    <a:pt x="731044" y="302419"/>
                    <a:pt x="668179" y="312896"/>
                    <a:pt x="657701" y="314801"/>
                  </a:cubicBezTo>
                  <a:cubicBezTo>
                    <a:pt x="646271" y="315754"/>
                    <a:pt x="621506" y="318611"/>
                    <a:pt x="621506" y="318611"/>
                  </a:cubicBezTo>
                  <a:lnTo>
                    <a:pt x="548164" y="332899"/>
                  </a:lnTo>
                  <a:cubicBezTo>
                    <a:pt x="548164" y="332899"/>
                    <a:pt x="521494" y="340519"/>
                    <a:pt x="509111" y="343376"/>
                  </a:cubicBezTo>
                  <a:cubicBezTo>
                    <a:pt x="496729" y="346234"/>
                    <a:pt x="472916" y="351949"/>
                    <a:pt x="472916" y="351949"/>
                  </a:cubicBezTo>
                  <a:lnTo>
                    <a:pt x="460534" y="352901"/>
                  </a:lnTo>
                  <a:lnTo>
                    <a:pt x="319564" y="533876"/>
                  </a:lnTo>
                  <a:lnTo>
                    <a:pt x="336709" y="533876"/>
                  </a:lnTo>
                  <a:lnTo>
                    <a:pt x="353854" y="538639"/>
                  </a:lnTo>
                  <a:lnTo>
                    <a:pt x="380524" y="538639"/>
                  </a:lnTo>
                  <a:lnTo>
                    <a:pt x="380524" y="546259"/>
                  </a:lnTo>
                  <a:lnTo>
                    <a:pt x="232886" y="546259"/>
                  </a:lnTo>
                  <a:lnTo>
                    <a:pt x="232886" y="533876"/>
                  </a:lnTo>
                  <a:lnTo>
                    <a:pt x="242411" y="533876"/>
                  </a:lnTo>
                  <a:lnTo>
                    <a:pt x="242411" y="527209"/>
                  </a:lnTo>
                  <a:lnTo>
                    <a:pt x="242411" y="526256"/>
                  </a:lnTo>
                  <a:lnTo>
                    <a:pt x="228124" y="526256"/>
                  </a:lnTo>
                  <a:cubicBezTo>
                    <a:pt x="228124" y="526256"/>
                    <a:pt x="227171" y="526256"/>
                    <a:pt x="227171" y="525304"/>
                  </a:cubicBezTo>
                  <a:cubicBezTo>
                    <a:pt x="227171" y="524351"/>
                    <a:pt x="228124" y="524351"/>
                    <a:pt x="228124" y="524351"/>
                  </a:cubicBezTo>
                  <a:lnTo>
                    <a:pt x="242411" y="524351"/>
                  </a:lnTo>
                  <a:lnTo>
                    <a:pt x="242411" y="505301"/>
                  </a:lnTo>
                  <a:lnTo>
                    <a:pt x="239554" y="505301"/>
                  </a:lnTo>
                  <a:cubicBezTo>
                    <a:pt x="239554" y="505301"/>
                    <a:pt x="238601" y="505301"/>
                    <a:pt x="238601" y="503396"/>
                  </a:cubicBezTo>
                  <a:cubicBezTo>
                    <a:pt x="238601" y="501491"/>
                    <a:pt x="239554" y="502444"/>
                    <a:pt x="239554" y="502444"/>
                  </a:cubicBezTo>
                  <a:lnTo>
                    <a:pt x="242411" y="502444"/>
                  </a:lnTo>
                  <a:lnTo>
                    <a:pt x="243364" y="501491"/>
                  </a:lnTo>
                  <a:lnTo>
                    <a:pt x="244316" y="336709"/>
                  </a:lnTo>
                  <a:lnTo>
                    <a:pt x="175736" y="335756"/>
                  </a:lnTo>
                  <a:lnTo>
                    <a:pt x="86201" y="434816"/>
                  </a:lnTo>
                  <a:lnTo>
                    <a:pt x="49054" y="434816"/>
                  </a:lnTo>
                  <a:lnTo>
                    <a:pt x="36671" y="434816"/>
                  </a:lnTo>
                  <a:cubicBezTo>
                    <a:pt x="36671" y="434816"/>
                    <a:pt x="34766" y="434816"/>
                    <a:pt x="34766" y="433864"/>
                  </a:cubicBezTo>
                  <a:cubicBezTo>
                    <a:pt x="34766" y="432911"/>
                    <a:pt x="36671" y="432911"/>
                    <a:pt x="36671" y="432911"/>
                  </a:cubicBezTo>
                  <a:lnTo>
                    <a:pt x="46196" y="432911"/>
                  </a:lnTo>
                  <a:lnTo>
                    <a:pt x="37624" y="422434"/>
                  </a:lnTo>
                  <a:lnTo>
                    <a:pt x="25241" y="422434"/>
                  </a:lnTo>
                  <a:cubicBezTo>
                    <a:pt x="25241" y="422434"/>
                    <a:pt x="23336" y="422434"/>
                    <a:pt x="23336" y="421481"/>
                  </a:cubicBezTo>
                  <a:cubicBezTo>
                    <a:pt x="23336" y="419576"/>
                    <a:pt x="25241" y="420529"/>
                    <a:pt x="25241" y="420529"/>
                  </a:cubicBezTo>
                  <a:lnTo>
                    <a:pt x="36671" y="420529"/>
                  </a:lnTo>
                  <a:lnTo>
                    <a:pt x="36671" y="398621"/>
                  </a:lnTo>
                  <a:lnTo>
                    <a:pt x="23336" y="398621"/>
                  </a:lnTo>
                  <a:cubicBezTo>
                    <a:pt x="23336" y="398621"/>
                    <a:pt x="21431" y="398621"/>
                    <a:pt x="21431" y="397669"/>
                  </a:cubicBezTo>
                  <a:cubicBezTo>
                    <a:pt x="21431" y="396716"/>
                    <a:pt x="23336" y="396716"/>
                    <a:pt x="23336" y="396716"/>
                  </a:cubicBezTo>
                  <a:lnTo>
                    <a:pt x="36671" y="395764"/>
                  </a:lnTo>
                  <a:lnTo>
                    <a:pt x="36671" y="337661"/>
                  </a:lnTo>
                  <a:lnTo>
                    <a:pt x="52864" y="337661"/>
                  </a:lnTo>
                  <a:lnTo>
                    <a:pt x="52864" y="317659"/>
                  </a:lnTo>
                  <a:lnTo>
                    <a:pt x="116681" y="313849"/>
                  </a:lnTo>
                  <a:lnTo>
                    <a:pt x="42386" y="300514"/>
                  </a:lnTo>
                  <a:cubicBezTo>
                    <a:pt x="42386" y="300514"/>
                    <a:pt x="38576" y="300514"/>
                    <a:pt x="38576" y="295751"/>
                  </a:cubicBezTo>
                  <a:cubicBezTo>
                    <a:pt x="38576" y="290989"/>
                    <a:pt x="38576" y="280511"/>
                    <a:pt x="38576" y="280511"/>
                  </a:cubicBezTo>
                  <a:lnTo>
                    <a:pt x="19526" y="280511"/>
                  </a:lnTo>
                  <a:cubicBezTo>
                    <a:pt x="19526" y="280511"/>
                    <a:pt x="17621" y="280511"/>
                    <a:pt x="17621" y="279559"/>
                  </a:cubicBezTo>
                  <a:cubicBezTo>
                    <a:pt x="16669" y="278606"/>
                    <a:pt x="16669" y="278606"/>
                    <a:pt x="16669" y="278606"/>
                  </a:cubicBezTo>
                  <a:lnTo>
                    <a:pt x="8096" y="277654"/>
                  </a:lnTo>
                  <a:cubicBezTo>
                    <a:pt x="8096" y="277654"/>
                    <a:pt x="7144" y="277654"/>
                    <a:pt x="7144" y="276701"/>
                  </a:cubicBezTo>
                  <a:cubicBezTo>
                    <a:pt x="7144" y="275749"/>
                    <a:pt x="8096" y="275749"/>
                    <a:pt x="8096" y="275749"/>
                  </a:cubicBezTo>
                  <a:lnTo>
                    <a:pt x="16669" y="274796"/>
                  </a:lnTo>
                  <a:cubicBezTo>
                    <a:pt x="16669" y="274796"/>
                    <a:pt x="16669" y="274796"/>
                    <a:pt x="17621" y="273844"/>
                  </a:cubicBezTo>
                  <a:cubicBezTo>
                    <a:pt x="18574" y="272891"/>
                    <a:pt x="19526" y="272891"/>
                    <a:pt x="19526" y="272891"/>
                  </a:cubicBezTo>
                  <a:lnTo>
                    <a:pt x="38576" y="272891"/>
                  </a:lnTo>
                  <a:cubicBezTo>
                    <a:pt x="38576" y="272891"/>
                    <a:pt x="38576" y="262414"/>
                    <a:pt x="38576" y="257651"/>
                  </a:cubicBezTo>
                  <a:cubicBezTo>
                    <a:pt x="38576" y="252889"/>
                    <a:pt x="42386" y="252889"/>
                    <a:pt x="42386" y="252889"/>
                  </a:cubicBezTo>
                  <a:lnTo>
                    <a:pt x="116681" y="239554"/>
                  </a:lnTo>
                  <a:lnTo>
                    <a:pt x="52864" y="235744"/>
                  </a:lnTo>
                  <a:lnTo>
                    <a:pt x="52864" y="215741"/>
                  </a:lnTo>
                  <a:lnTo>
                    <a:pt x="36671" y="215741"/>
                  </a:lnTo>
                  <a:lnTo>
                    <a:pt x="36671" y="157639"/>
                  </a:lnTo>
                  <a:lnTo>
                    <a:pt x="23336" y="156686"/>
                  </a:lnTo>
                  <a:cubicBezTo>
                    <a:pt x="23336" y="156686"/>
                    <a:pt x="21431" y="156686"/>
                    <a:pt x="21431" y="155734"/>
                  </a:cubicBezTo>
                  <a:cubicBezTo>
                    <a:pt x="21431" y="154781"/>
                    <a:pt x="23336" y="154781"/>
                    <a:pt x="23336" y="154781"/>
                  </a:cubicBezTo>
                  <a:lnTo>
                    <a:pt x="36671" y="154781"/>
                  </a:lnTo>
                  <a:lnTo>
                    <a:pt x="36671" y="132874"/>
                  </a:lnTo>
                  <a:lnTo>
                    <a:pt x="25241" y="132874"/>
                  </a:lnTo>
                  <a:cubicBezTo>
                    <a:pt x="25241" y="132874"/>
                    <a:pt x="23336" y="132874"/>
                    <a:pt x="23336" y="131921"/>
                  </a:cubicBezTo>
                  <a:cubicBezTo>
                    <a:pt x="23336" y="130016"/>
                    <a:pt x="25241" y="130969"/>
                    <a:pt x="25241" y="130969"/>
                  </a:cubicBezTo>
                  <a:lnTo>
                    <a:pt x="37624" y="130969"/>
                  </a:lnTo>
                  <a:lnTo>
                    <a:pt x="46196" y="120491"/>
                  </a:lnTo>
                  <a:lnTo>
                    <a:pt x="36671" y="120491"/>
                  </a:lnTo>
                  <a:cubicBezTo>
                    <a:pt x="36671" y="120491"/>
                    <a:pt x="34766" y="120491"/>
                    <a:pt x="34766" y="119539"/>
                  </a:cubicBezTo>
                  <a:cubicBezTo>
                    <a:pt x="34766" y="118586"/>
                    <a:pt x="36671" y="118586"/>
                    <a:pt x="36671" y="118586"/>
                  </a:cubicBezTo>
                  <a:lnTo>
                    <a:pt x="49054" y="118586"/>
                  </a:lnTo>
                  <a:lnTo>
                    <a:pt x="86201" y="118586"/>
                  </a:lnTo>
                  <a:lnTo>
                    <a:pt x="175736" y="217646"/>
                  </a:lnTo>
                  <a:lnTo>
                    <a:pt x="244316" y="216694"/>
                  </a:lnTo>
                  <a:lnTo>
                    <a:pt x="243364" y="51911"/>
                  </a:lnTo>
                  <a:lnTo>
                    <a:pt x="242411" y="50959"/>
                  </a:lnTo>
                  <a:lnTo>
                    <a:pt x="239554" y="50959"/>
                  </a:lnTo>
                  <a:cubicBezTo>
                    <a:pt x="239554" y="50959"/>
                    <a:pt x="238601" y="50959"/>
                    <a:pt x="238601" y="50006"/>
                  </a:cubicBezTo>
                  <a:cubicBezTo>
                    <a:pt x="238601" y="49054"/>
                    <a:pt x="239554" y="48101"/>
                    <a:pt x="239554" y="48101"/>
                  </a:cubicBezTo>
                  <a:lnTo>
                    <a:pt x="242411" y="48101"/>
                  </a:lnTo>
                  <a:lnTo>
                    <a:pt x="242411" y="29051"/>
                  </a:lnTo>
                  <a:lnTo>
                    <a:pt x="228124" y="29051"/>
                  </a:lnTo>
                  <a:cubicBezTo>
                    <a:pt x="228124" y="29051"/>
                    <a:pt x="227171" y="28099"/>
                    <a:pt x="227171" y="28099"/>
                  </a:cubicBezTo>
                  <a:cubicBezTo>
                    <a:pt x="227171" y="27146"/>
                    <a:pt x="228124" y="27146"/>
                    <a:pt x="228124" y="27146"/>
                  </a:cubicBezTo>
                  <a:lnTo>
                    <a:pt x="242411" y="27146"/>
                  </a:lnTo>
                  <a:lnTo>
                    <a:pt x="242411" y="26194"/>
                  </a:lnTo>
                  <a:lnTo>
                    <a:pt x="242411" y="19526"/>
                  </a:lnTo>
                  <a:lnTo>
                    <a:pt x="232886" y="19526"/>
                  </a:lnTo>
                  <a:lnTo>
                    <a:pt x="232886" y="7144"/>
                  </a:lnTo>
                  <a:lnTo>
                    <a:pt x="379571" y="7144"/>
                  </a:lnTo>
                  <a:lnTo>
                    <a:pt x="379571" y="14764"/>
                  </a:lnTo>
                  <a:lnTo>
                    <a:pt x="352901" y="14764"/>
                  </a:lnTo>
                  <a:lnTo>
                    <a:pt x="335756" y="19526"/>
                  </a:lnTo>
                  <a:lnTo>
                    <a:pt x="318611" y="19526"/>
                  </a:lnTo>
                  <a:lnTo>
                    <a:pt x="459581" y="200501"/>
                  </a:lnTo>
                  <a:lnTo>
                    <a:pt x="471964" y="201454"/>
                  </a:lnTo>
                  <a:cubicBezTo>
                    <a:pt x="471964" y="201454"/>
                    <a:pt x="496729" y="207169"/>
                    <a:pt x="508159" y="210026"/>
                  </a:cubicBezTo>
                  <a:cubicBezTo>
                    <a:pt x="519589" y="212884"/>
                    <a:pt x="547211" y="220504"/>
                    <a:pt x="547211" y="220504"/>
                  </a:cubicBezTo>
                  <a:lnTo>
                    <a:pt x="620554" y="234791"/>
                  </a:lnTo>
                  <a:cubicBezTo>
                    <a:pt x="620554" y="234791"/>
                    <a:pt x="646271" y="236696"/>
                    <a:pt x="656749" y="238601"/>
                  </a:cubicBezTo>
                  <a:cubicBezTo>
                    <a:pt x="668179" y="239554"/>
                    <a:pt x="730091" y="250984"/>
                    <a:pt x="730091" y="250984"/>
                  </a:cubicBezTo>
                  <a:lnTo>
                    <a:pt x="742474" y="250984"/>
                  </a:lnTo>
                  <a:lnTo>
                    <a:pt x="746284" y="253841"/>
                  </a:lnTo>
                  <a:cubicBezTo>
                    <a:pt x="746284" y="253841"/>
                    <a:pt x="766286" y="256699"/>
                    <a:pt x="786289" y="261461"/>
                  </a:cubicBezTo>
                  <a:cubicBezTo>
                    <a:pt x="806291" y="266224"/>
                    <a:pt x="835819" y="278606"/>
                    <a:pt x="835819" y="278606"/>
                  </a:cubicBezTo>
                  <a:lnTo>
                    <a:pt x="879634" y="271939"/>
                  </a:lnTo>
                  <a:cubicBezTo>
                    <a:pt x="879634" y="271939"/>
                    <a:pt x="880586" y="272891"/>
                    <a:pt x="879634" y="271939"/>
                  </a:cubicBezTo>
                  <a:cubicBezTo>
                    <a:pt x="880586" y="272891"/>
                    <a:pt x="879634" y="273844"/>
                    <a:pt x="879634" y="273844"/>
                  </a:cubicBezTo>
                </a:path>
              </a:pathLst>
            </a:custGeom>
            <a:solidFill>
              <a:srgbClr val="0098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11034CDC-827D-4330-A050-0751C97A0EA9}"/>
                </a:ext>
              </a:extLst>
            </p:cNvPr>
            <p:cNvSpPr/>
            <p:nvPr/>
          </p:nvSpPr>
          <p:spPr>
            <a:xfrm>
              <a:off x="7196398" y="1908207"/>
              <a:ext cx="69388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fld id="{7103AD15-81E4-43CA-83E2-701330AEEA36}" type="SERIESNAME">
                <a: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FAA</a:t>
              </a:fld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0" name="Rectangle: Rounded Corners 659">
              <a:extLst>
                <a:ext uri="{FF2B5EF4-FFF2-40B4-BE49-F238E27FC236}">
                  <a16:creationId xmlns:a16="http://schemas.microsoft.com/office/drawing/2014/main" id="{19A7EC62-6CDB-47A9-9659-D74BB1FD89AE}"/>
                </a:ext>
              </a:extLst>
            </p:cNvPr>
            <p:cNvSpPr/>
            <p:nvPr/>
          </p:nvSpPr>
          <p:spPr>
            <a:xfrm>
              <a:off x="6882381" y="5054222"/>
              <a:ext cx="1155811" cy="31856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2A6E74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3CB18959-A681-42A4-82BF-0B17FA328D1C}"/>
                </a:ext>
              </a:extLst>
            </p:cNvPr>
            <p:cNvSpPr/>
            <p:nvPr/>
          </p:nvSpPr>
          <p:spPr>
            <a:xfrm>
              <a:off x="7196397" y="5098088"/>
              <a:ext cx="479618" cy="2308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fld id="{6864EB40-5E0C-48AC-BB64-E328112846C0}" type="SERIESNAME">
                <a: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Parks</a:t>
              </a:fld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2" name="Group 661">
              <a:extLst>
                <a:ext uri="{FF2B5EF4-FFF2-40B4-BE49-F238E27FC236}">
                  <a16:creationId xmlns:a16="http://schemas.microsoft.com/office/drawing/2014/main" id="{66DA126E-0482-4783-AFAE-0C9DD0037A86}"/>
                </a:ext>
              </a:extLst>
            </p:cNvPr>
            <p:cNvGrpSpPr/>
            <p:nvPr/>
          </p:nvGrpSpPr>
          <p:grpSpPr>
            <a:xfrm>
              <a:off x="6965698" y="5118632"/>
              <a:ext cx="188540" cy="189745"/>
              <a:chOff x="4134541" y="2879619"/>
              <a:chExt cx="855812" cy="861283"/>
            </a:xfrm>
            <a:solidFill>
              <a:schemeClr val="accent2">
                <a:lumMod val="75000"/>
              </a:schemeClr>
            </a:solidFill>
            <a:effectLst/>
          </p:grpSpPr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10E8AC5C-2C74-455F-AE89-8A04EE6DD638}"/>
                  </a:ext>
                </a:extLst>
              </p:cNvPr>
              <p:cNvSpPr/>
              <p:nvPr/>
            </p:nvSpPr>
            <p:spPr>
              <a:xfrm>
                <a:off x="4134541" y="2952603"/>
                <a:ext cx="609600" cy="609600"/>
              </a:xfrm>
              <a:custGeom>
                <a:avLst/>
                <a:gdLst>
                  <a:gd name="connsiteX0" fmla="*/ 352615 w 609600"/>
                  <a:gd name="connsiteY0" fmla="*/ 607390 h 609600"/>
                  <a:gd name="connsiteX1" fmla="*/ 352615 w 609600"/>
                  <a:gd name="connsiteY1" fmla="*/ 487037 h 609600"/>
                  <a:gd name="connsiteX2" fmla="*/ 604894 w 609600"/>
                  <a:gd name="connsiteY2" fmla="*/ 395493 h 609600"/>
                  <a:gd name="connsiteX3" fmla="*/ 394671 w 609600"/>
                  <a:gd name="connsiteY3" fmla="*/ 252150 h 609600"/>
                  <a:gd name="connsiteX4" fmla="*/ 483116 w 609600"/>
                  <a:gd name="connsiteY4" fmla="*/ 208892 h 609600"/>
                  <a:gd name="connsiteX5" fmla="*/ 306226 w 609600"/>
                  <a:gd name="connsiteY5" fmla="*/ 7144 h 609600"/>
                  <a:gd name="connsiteX6" fmla="*/ 305844 w 609600"/>
                  <a:gd name="connsiteY6" fmla="*/ 7144 h 609600"/>
                  <a:gd name="connsiteX7" fmla="*/ 128951 w 609600"/>
                  <a:gd name="connsiteY7" fmla="*/ 208892 h 609600"/>
                  <a:gd name="connsiteX8" fmla="*/ 217399 w 609600"/>
                  <a:gd name="connsiteY8" fmla="*/ 252150 h 609600"/>
                  <a:gd name="connsiteX9" fmla="*/ 7144 w 609600"/>
                  <a:gd name="connsiteY9" fmla="*/ 395493 h 609600"/>
                  <a:gd name="connsiteX10" fmla="*/ 259422 w 609600"/>
                  <a:gd name="connsiteY10" fmla="*/ 487037 h 609600"/>
                  <a:gd name="connsiteX11" fmla="*/ 259422 w 609600"/>
                  <a:gd name="connsiteY11" fmla="*/ 607390 h 609600"/>
                  <a:gd name="connsiteX12" fmla="*/ 326147 w 609600"/>
                  <a:gd name="connsiteY12" fmla="*/ 607390 h 609600"/>
                  <a:gd name="connsiteX13" fmla="*/ 352615 w 609600"/>
                  <a:gd name="connsiteY13" fmla="*/ 60739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609600">
                    <a:moveTo>
                      <a:pt x="352615" y="607390"/>
                    </a:moveTo>
                    <a:lnTo>
                      <a:pt x="352615" y="487037"/>
                    </a:lnTo>
                    <a:cubicBezTo>
                      <a:pt x="491813" y="489378"/>
                      <a:pt x="604894" y="395493"/>
                      <a:pt x="604894" y="395493"/>
                    </a:cubicBezTo>
                    <a:cubicBezTo>
                      <a:pt x="454090" y="352203"/>
                      <a:pt x="394671" y="252150"/>
                      <a:pt x="394671" y="252150"/>
                    </a:cubicBezTo>
                    <a:cubicBezTo>
                      <a:pt x="432366" y="243770"/>
                      <a:pt x="483116" y="208892"/>
                      <a:pt x="483116" y="208892"/>
                    </a:cubicBezTo>
                    <a:cubicBezTo>
                      <a:pt x="355491" y="123134"/>
                      <a:pt x="306226" y="7144"/>
                      <a:pt x="306226" y="7144"/>
                    </a:cubicBezTo>
                    <a:lnTo>
                      <a:pt x="305844" y="7144"/>
                    </a:lnTo>
                    <a:cubicBezTo>
                      <a:pt x="305844" y="7144"/>
                      <a:pt x="256548" y="123134"/>
                      <a:pt x="128951" y="208892"/>
                    </a:cubicBezTo>
                    <a:cubicBezTo>
                      <a:pt x="128951" y="208892"/>
                      <a:pt x="179705" y="243770"/>
                      <a:pt x="217399" y="252150"/>
                    </a:cubicBezTo>
                    <a:cubicBezTo>
                      <a:pt x="217399" y="252150"/>
                      <a:pt x="157951" y="352203"/>
                      <a:pt x="7144" y="395493"/>
                    </a:cubicBezTo>
                    <a:cubicBezTo>
                      <a:pt x="7144" y="395493"/>
                      <a:pt x="120256" y="489378"/>
                      <a:pt x="259422" y="487037"/>
                    </a:cubicBezTo>
                    <a:lnTo>
                      <a:pt x="259422" y="607390"/>
                    </a:lnTo>
                    <a:lnTo>
                      <a:pt x="326147" y="607390"/>
                    </a:lnTo>
                    <a:lnTo>
                      <a:pt x="352615" y="60739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476F0BA0-0374-4DF9-B02B-39D61DDBE667}"/>
                  </a:ext>
                </a:extLst>
              </p:cNvPr>
              <p:cNvSpPr/>
              <p:nvPr/>
            </p:nvSpPr>
            <p:spPr>
              <a:xfrm>
                <a:off x="4595528" y="2879619"/>
                <a:ext cx="381000" cy="381000"/>
              </a:xfrm>
              <a:custGeom>
                <a:avLst/>
                <a:gdLst>
                  <a:gd name="connsiteX0" fmla="*/ 221887 w 381000"/>
                  <a:gd name="connsiteY0" fmla="*/ 380252 h 381000"/>
                  <a:gd name="connsiteX1" fmla="*/ 221887 w 381000"/>
                  <a:gd name="connsiteY1" fmla="*/ 305433 h 381000"/>
                  <a:gd name="connsiteX2" fmla="*/ 378701 w 381000"/>
                  <a:gd name="connsiteY2" fmla="*/ 248514 h 381000"/>
                  <a:gd name="connsiteX3" fmla="*/ 248005 w 381000"/>
                  <a:gd name="connsiteY3" fmla="*/ 159434 h 381000"/>
                  <a:gd name="connsiteX4" fmla="*/ 302998 w 381000"/>
                  <a:gd name="connsiteY4" fmla="*/ 132558 h 381000"/>
                  <a:gd name="connsiteX5" fmla="*/ 193049 w 381000"/>
                  <a:gd name="connsiteY5" fmla="*/ 7144 h 381000"/>
                  <a:gd name="connsiteX6" fmla="*/ 192825 w 381000"/>
                  <a:gd name="connsiteY6" fmla="*/ 7144 h 381000"/>
                  <a:gd name="connsiteX7" fmla="*/ 82844 w 381000"/>
                  <a:gd name="connsiteY7" fmla="*/ 132558 h 381000"/>
                  <a:gd name="connsiteX8" fmla="*/ 137836 w 381000"/>
                  <a:gd name="connsiteY8" fmla="*/ 159434 h 381000"/>
                  <a:gd name="connsiteX9" fmla="*/ 7144 w 381000"/>
                  <a:gd name="connsiteY9" fmla="*/ 248514 h 381000"/>
                  <a:gd name="connsiteX10" fmla="*/ 163987 w 381000"/>
                  <a:gd name="connsiteY10" fmla="*/ 305433 h 381000"/>
                  <a:gd name="connsiteX11" fmla="*/ 163987 w 381000"/>
                  <a:gd name="connsiteY11" fmla="*/ 380252 h 381000"/>
                  <a:gd name="connsiteX12" fmla="*/ 205444 w 381000"/>
                  <a:gd name="connsiteY12" fmla="*/ 380252 h 381000"/>
                  <a:gd name="connsiteX13" fmla="*/ 221887 w 381000"/>
                  <a:gd name="connsiteY13" fmla="*/ 380252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0" h="381000">
                    <a:moveTo>
                      <a:pt x="221887" y="380252"/>
                    </a:moveTo>
                    <a:lnTo>
                      <a:pt x="221887" y="305433"/>
                    </a:lnTo>
                    <a:cubicBezTo>
                      <a:pt x="308405" y="306858"/>
                      <a:pt x="378701" y="248514"/>
                      <a:pt x="378701" y="248514"/>
                    </a:cubicBezTo>
                    <a:cubicBezTo>
                      <a:pt x="284971" y="221634"/>
                      <a:pt x="248005" y="159434"/>
                      <a:pt x="248005" y="159434"/>
                    </a:cubicBezTo>
                    <a:cubicBezTo>
                      <a:pt x="271440" y="154217"/>
                      <a:pt x="302998" y="132558"/>
                      <a:pt x="302998" y="132558"/>
                    </a:cubicBezTo>
                    <a:cubicBezTo>
                      <a:pt x="223691" y="79243"/>
                      <a:pt x="193049" y="7144"/>
                      <a:pt x="193049" y="7144"/>
                    </a:cubicBezTo>
                    <a:lnTo>
                      <a:pt x="192825" y="7144"/>
                    </a:lnTo>
                    <a:cubicBezTo>
                      <a:pt x="192825" y="7144"/>
                      <a:pt x="162183" y="79243"/>
                      <a:pt x="82844" y="132558"/>
                    </a:cubicBezTo>
                    <a:cubicBezTo>
                      <a:pt x="82844" y="132558"/>
                      <a:pt x="114405" y="154217"/>
                      <a:pt x="137836" y="159434"/>
                    </a:cubicBezTo>
                    <a:cubicBezTo>
                      <a:pt x="137836" y="159434"/>
                      <a:pt x="100870" y="221634"/>
                      <a:pt x="7144" y="248514"/>
                    </a:cubicBezTo>
                    <a:cubicBezTo>
                      <a:pt x="7144" y="248514"/>
                      <a:pt x="77469" y="306858"/>
                      <a:pt x="163987" y="305433"/>
                    </a:cubicBezTo>
                    <a:lnTo>
                      <a:pt x="163987" y="380252"/>
                    </a:lnTo>
                    <a:lnTo>
                      <a:pt x="205444" y="380252"/>
                    </a:lnTo>
                    <a:lnTo>
                      <a:pt x="221887" y="380252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979B1980-057F-4649-916F-472B930A493D}"/>
                  </a:ext>
                </a:extLst>
              </p:cNvPr>
              <p:cNvSpPr/>
              <p:nvPr/>
            </p:nvSpPr>
            <p:spPr>
              <a:xfrm>
                <a:off x="4533153" y="3302752"/>
                <a:ext cx="457200" cy="438150"/>
              </a:xfrm>
              <a:custGeom>
                <a:avLst/>
                <a:gdLst>
                  <a:gd name="connsiteX0" fmla="*/ 441076 w 457200"/>
                  <a:gd name="connsiteY0" fmla="*/ 436349 h 438150"/>
                  <a:gd name="connsiteX1" fmla="*/ 19808 w 457200"/>
                  <a:gd name="connsiteY1" fmla="*/ 436349 h 438150"/>
                  <a:gd name="connsiteX2" fmla="*/ 206283 w 457200"/>
                  <a:gd name="connsiteY2" fmla="*/ 175340 h 438150"/>
                  <a:gd name="connsiteX3" fmla="*/ 255297 w 457200"/>
                  <a:gd name="connsiteY3" fmla="*/ 7144 h 438150"/>
                  <a:gd name="connsiteX4" fmla="*/ 441076 w 457200"/>
                  <a:gd name="connsiteY4" fmla="*/ 88349 h 438150"/>
                  <a:gd name="connsiteX5" fmla="*/ 348201 w 457200"/>
                  <a:gd name="connsiteY5" fmla="*/ 239377 h 438150"/>
                  <a:gd name="connsiteX6" fmla="*/ 441076 w 457200"/>
                  <a:gd name="connsiteY6" fmla="*/ 43634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38150">
                    <a:moveTo>
                      <a:pt x="441076" y="436349"/>
                    </a:moveTo>
                    <a:lnTo>
                      <a:pt x="19808" y="436349"/>
                    </a:lnTo>
                    <a:cubicBezTo>
                      <a:pt x="19808" y="436349"/>
                      <a:pt x="-65412" y="273940"/>
                      <a:pt x="206283" y="175340"/>
                    </a:cubicBezTo>
                    <a:cubicBezTo>
                      <a:pt x="477978" y="76744"/>
                      <a:pt x="255297" y="7144"/>
                      <a:pt x="255297" y="7144"/>
                    </a:cubicBezTo>
                    <a:cubicBezTo>
                      <a:pt x="255297" y="7144"/>
                      <a:pt x="386780" y="12930"/>
                      <a:pt x="441076" y="88349"/>
                    </a:cubicBezTo>
                    <a:cubicBezTo>
                      <a:pt x="495369" y="163735"/>
                      <a:pt x="403064" y="190268"/>
                      <a:pt x="348201" y="239377"/>
                    </a:cubicBezTo>
                    <a:cubicBezTo>
                      <a:pt x="298208" y="284088"/>
                      <a:pt x="318476" y="384141"/>
                      <a:pt x="441076" y="436349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89D7947-0A94-404C-BB58-9978ABE47739}"/>
              </a:ext>
            </a:extLst>
          </p:cNvPr>
          <p:cNvGrpSpPr/>
          <p:nvPr/>
        </p:nvGrpSpPr>
        <p:grpSpPr>
          <a:xfrm>
            <a:off x="5516053" y="124259"/>
            <a:ext cx="3627946" cy="898522"/>
            <a:chOff x="5516053" y="124259"/>
            <a:chExt cx="3627946" cy="898522"/>
          </a:xfrm>
        </p:grpSpPr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E45F23B1-6FFE-4A41-8C33-786979F46859}"/>
                </a:ext>
              </a:extLst>
            </p:cNvPr>
            <p:cNvGrpSpPr/>
            <p:nvPr/>
          </p:nvGrpSpPr>
          <p:grpSpPr>
            <a:xfrm flipH="1">
              <a:off x="6343297" y="124259"/>
              <a:ext cx="2800702" cy="898522"/>
              <a:chOff x="0" y="104778"/>
              <a:chExt cx="2237283" cy="898522"/>
            </a:xfrm>
          </p:grpSpPr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A7DDA8CE-16C2-4D16-8009-A15EE4505E75}"/>
                  </a:ext>
                </a:extLst>
              </p:cNvPr>
              <p:cNvSpPr/>
              <p:nvPr/>
            </p:nvSpPr>
            <p:spPr>
              <a:xfrm>
                <a:off x="0" y="589585"/>
                <a:ext cx="2237283" cy="4137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84B9662A-2CCC-49FA-A3EE-54F69DF1BAC9}"/>
                  </a:ext>
                </a:extLst>
              </p:cNvPr>
              <p:cNvSpPr/>
              <p:nvPr/>
            </p:nvSpPr>
            <p:spPr>
              <a:xfrm>
                <a:off x="0" y="104778"/>
                <a:ext cx="1796122" cy="4137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654" name="TextBox 653">
                <a:extLst>
                  <a:ext uri="{FF2B5EF4-FFF2-40B4-BE49-F238E27FC236}">
                    <a16:creationId xmlns:a16="http://schemas.microsoft.com/office/drawing/2014/main" id="{926AD270-703B-415B-9A8B-D5D70C227AA0}"/>
                  </a:ext>
                </a:extLst>
              </p:cNvPr>
              <p:cNvSpPr txBox="1"/>
              <p:nvPr/>
            </p:nvSpPr>
            <p:spPr>
              <a:xfrm>
                <a:off x="53337" y="111580"/>
                <a:ext cx="1183463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Measure K</a:t>
                </a:r>
                <a:endPara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" name="TextBox 654">
                <a:extLst>
                  <a:ext uri="{FF2B5EF4-FFF2-40B4-BE49-F238E27FC236}">
                    <a16:creationId xmlns:a16="http://schemas.microsoft.com/office/drawing/2014/main" id="{8E83620C-4E7B-4C91-A983-BFEDB34540D2}"/>
                  </a:ext>
                </a:extLst>
              </p:cNvPr>
              <p:cNvSpPr txBox="1"/>
              <p:nvPr/>
            </p:nvSpPr>
            <p:spPr>
              <a:xfrm>
                <a:off x="53337" y="596387"/>
                <a:ext cx="197754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Budget FY 2019-21</a:t>
                </a:r>
                <a:endPara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58509AAB-E04E-4E99-ACD4-87DE0CBC21FF}"/>
                </a:ext>
              </a:extLst>
            </p:cNvPr>
            <p:cNvSpPr/>
            <p:nvPr/>
          </p:nvSpPr>
          <p:spPr>
            <a:xfrm>
              <a:off x="5516053" y="131061"/>
              <a:ext cx="136928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Proposed</a:t>
              </a: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BEF3A880-D98F-4894-96C7-26DB1E170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8" r="11457" b="2927"/>
          <a:stretch/>
        </p:blipFill>
        <p:spPr>
          <a:xfrm>
            <a:off x="0" y="8710"/>
            <a:ext cx="2313978" cy="5917557"/>
          </a:xfrm>
          <a:prstGeom prst="rect">
            <a:avLst/>
          </a:prstGeom>
          <a:ln w="0">
            <a:solidFill>
              <a:schemeClr val="bg1">
                <a:lumMod val="95000"/>
              </a:schemeClr>
            </a:solidFill>
          </a:ln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EE198226-DD4F-41EF-AE77-E7A222EA1E1F}"/>
              </a:ext>
            </a:extLst>
          </p:cNvPr>
          <p:cNvSpPr/>
          <p:nvPr/>
        </p:nvSpPr>
        <p:spPr>
          <a:xfrm>
            <a:off x="3591758" y="727250"/>
            <a:ext cx="1699779" cy="30777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$89,000,000</a:t>
            </a:r>
          </a:p>
        </p:txBody>
      </p:sp>
    </p:spTree>
    <p:extLst>
      <p:ext uri="{BB962C8B-B14F-4D97-AF65-F5344CB8AC3E}">
        <p14:creationId xmlns:p14="http://schemas.microsoft.com/office/powerpoint/2010/main" val="40941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8015-B5DA-4662-A336-07903F3D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Measure K Housing Budget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557F1B-E286-4661-85F3-13EFD2AB3691}"/>
              </a:ext>
            </a:extLst>
          </p:cNvPr>
          <p:cNvSpPr/>
          <p:nvPr/>
        </p:nvSpPr>
        <p:spPr>
          <a:xfrm>
            <a:off x="463925" y="5466433"/>
            <a:ext cx="8222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*DOH is assuming a significant amount of State funding in pipeline projects.  Will need to work closely with partners to access additional awards.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141399D-B256-45B2-8B0F-9F414D520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596468"/>
              </p:ext>
            </p:extLst>
          </p:nvPr>
        </p:nvGraphicFramePr>
        <p:xfrm>
          <a:off x="457200" y="1272920"/>
          <a:ext cx="79755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6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MC2016">
  <a:themeElements>
    <a:clrScheme name="County">
      <a:dk1>
        <a:sysClr val="windowText" lastClr="000000"/>
      </a:dk1>
      <a:lt1>
        <a:sysClr val="window" lastClr="FFFFFF"/>
      </a:lt1>
      <a:dk2>
        <a:srgbClr val="0076C0"/>
      </a:dk2>
      <a:lt2>
        <a:srgbClr val="BBB0A6"/>
      </a:lt2>
      <a:accent1>
        <a:srgbClr val="056CB6"/>
      </a:accent1>
      <a:accent2>
        <a:srgbClr val="38939B"/>
      </a:accent2>
      <a:accent3>
        <a:srgbClr val="7E83BF"/>
      </a:accent3>
      <a:accent4>
        <a:srgbClr val="8DC63F"/>
      </a:accent4>
      <a:accent5>
        <a:srgbClr val="FAA634"/>
      </a:accent5>
      <a:accent6>
        <a:srgbClr val="B5121B"/>
      </a:accent6>
      <a:hlink>
        <a:srgbClr val="38939B"/>
      </a:hlink>
      <a:folHlink>
        <a:srgbClr val="45556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MC2016" id="{B2C6FFAC-7B71-4BBF-B416-6B34C5957A1B}" vid="{08B60915-25A5-4597-BD0C-9BB5AEF010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County</Template>
  <TotalTime>13613</TotalTime>
  <Words>722</Words>
  <Application>Microsoft Office PowerPoint</Application>
  <PresentationFormat>On-screen Show (4:3)</PresentationFormat>
  <Paragraphs>189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Gothic</vt:lpstr>
      <vt:lpstr>MS PGothic</vt:lpstr>
      <vt:lpstr>MS PGothic</vt:lpstr>
      <vt:lpstr>Arial</vt:lpstr>
      <vt:lpstr>Calibri</vt:lpstr>
      <vt:lpstr>Calibri (Headings)</vt:lpstr>
      <vt:lpstr>Calibri Light</vt:lpstr>
      <vt:lpstr>Century Gothic</vt:lpstr>
      <vt:lpstr>Franklin Gothic Medium</vt:lpstr>
      <vt:lpstr>Times New Roman</vt:lpstr>
      <vt:lpstr>SMC2016</vt:lpstr>
      <vt:lpstr>PowerPoint Presentation</vt:lpstr>
      <vt:lpstr>Agenda</vt:lpstr>
      <vt:lpstr>Review Measure K District-Specific Criteria and Propose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 K Housing Budget</vt:lpstr>
      <vt:lpstr>Big Lift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and Managing Financial and Human Performance</dc:title>
  <dc:creator>Microsoft Office User</dc:creator>
  <cp:lastModifiedBy>Robert Manchia</cp:lastModifiedBy>
  <cp:revision>292</cp:revision>
  <cp:lastPrinted>2019-02-11T22:42:28Z</cp:lastPrinted>
  <dcterms:created xsi:type="dcterms:W3CDTF">2016-02-21T04:52:49Z</dcterms:created>
  <dcterms:modified xsi:type="dcterms:W3CDTF">2019-02-12T00:17:31Z</dcterms:modified>
</cp:coreProperties>
</file>