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gail.Abraham.law@gmail.com" TargetMode="External"/><Relationship Id="rId2" Type="http://schemas.openxmlformats.org/officeDocument/2006/relationships/hyperlink" Target="mailto:tflattery@dao.sccgov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htcc.secport.com/mailman/listinfo/htcc" TargetMode="External"/><Relationship Id="rId4" Type="http://schemas.openxmlformats.org/officeDocument/2006/relationships/hyperlink" Target="http://bit.ly/klov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ECA38E-630E-40E8-BA72-DA77FBE7C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8456" y="366888"/>
            <a:ext cx="9320168" cy="59326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90000"/>
          </a:bodyPr>
          <a:lstStyle/>
          <a:p>
            <a:pPr algn="ctr"/>
            <a:r>
              <a:rPr lang="en-US" sz="4900" u="sng" cap="none" dirty="0" err="1" smtClean="0">
                <a:latin typeface="Arial Rounded MT Bold" panose="020F0704030504030204" pitchFamily="34" charset="0"/>
              </a:rPr>
              <a:t>Listservs</a:t>
            </a:r>
            <a:r>
              <a:rPr lang="en-US" sz="4400" cap="none" dirty="0" smtClean="0">
                <a:latin typeface="Arial Rounded MT Bold" panose="020F0704030504030204" pitchFamily="34" charset="0"/>
              </a:rPr>
              <a:t/>
            </a:r>
            <a:br>
              <a:rPr lang="en-US" sz="4400" cap="none" dirty="0" smtClean="0">
                <a:latin typeface="Arial Rounded MT Bold" panose="020F0704030504030204" pitchFamily="34" charset="0"/>
              </a:rPr>
            </a:br>
            <a:r>
              <a:rPr lang="en-US" sz="2800" cap="none" dirty="0">
                <a:latin typeface="Arial Rounded MT Bold" panose="020F0704030504030204" pitchFamily="34" charset="0"/>
              </a:rPr>
              <a:t/>
            </a:r>
            <a:br>
              <a:rPr lang="en-US" sz="2800" cap="none" dirty="0">
                <a:latin typeface="Arial Rounded MT Bold" panose="020F0704030504030204" pitchFamily="34" charset="0"/>
              </a:rPr>
            </a:br>
            <a:r>
              <a:rPr lang="en-US" sz="3600" cap="none" dirty="0" smtClean="0">
                <a:latin typeface="Arial Rounded MT Bold" panose="020F0704030504030204" pitchFamily="34" charset="0"/>
              </a:rPr>
              <a:t>CDAA e-crimes</a:t>
            </a:r>
            <a:br>
              <a:rPr lang="en-US" sz="36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>Tom Flattery at </a:t>
            </a:r>
            <a:r>
              <a:rPr lang="en-US" sz="2200" cap="none" dirty="0" smtClean="0">
                <a:latin typeface="Arial Rounded MT Bold" panose="020F0704030504030204" pitchFamily="34" charset="0"/>
                <a:hlinkClick r:id="rId2"/>
              </a:rPr>
              <a:t>tflattery@dao.sccgov.org</a:t>
            </a: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000" cap="none" dirty="0" smtClean="0">
                <a:latin typeface="Arial Rounded MT Bold" panose="020F0704030504030204" pitchFamily="34" charset="0"/>
              </a:rPr>
              <a:t/>
            </a:r>
            <a:br>
              <a:rPr lang="en-US" sz="2000" cap="none" dirty="0" smtClean="0">
                <a:latin typeface="Arial Rounded MT Bold" panose="020F0704030504030204" pitchFamily="34" charset="0"/>
              </a:rPr>
            </a:br>
            <a:r>
              <a:rPr lang="en-US" sz="2000" cap="none" dirty="0">
                <a:latin typeface="Arial Rounded MT Bold" panose="020F0704030504030204" pitchFamily="34" charset="0"/>
              </a:rPr>
              <a:t/>
            </a:r>
            <a:br>
              <a:rPr lang="en-US" sz="2000" cap="none" dirty="0">
                <a:latin typeface="Arial Rounded MT Bold" panose="020F0704030504030204" pitchFamily="34" charset="0"/>
              </a:rPr>
            </a:br>
            <a:r>
              <a:rPr lang="en-US" sz="3600" cap="none" dirty="0" smtClean="0">
                <a:latin typeface="Arial Rounded MT Bold" panose="020F0704030504030204" pitchFamily="34" charset="0"/>
              </a:rPr>
              <a:t>Digital DA*</a:t>
            </a:r>
            <a:r>
              <a:rPr lang="en-US" sz="2000" cap="none" dirty="0" smtClean="0">
                <a:latin typeface="Arial Rounded MT Bold" panose="020F0704030504030204" pitchFamily="34" charset="0"/>
              </a:rPr>
              <a:t/>
            </a:r>
            <a:br>
              <a:rPr lang="en-US" sz="20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>Abigail Abraham at </a:t>
            </a:r>
            <a:r>
              <a:rPr lang="en-US" sz="2200" cap="none" dirty="0" smtClean="0">
                <a:latin typeface="Arial Rounded MT Bold" panose="020F0704030504030204" pitchFamily="34" charset="0"/>
                <a:hlinkClick r:id="rId3"/>
              </a:rPr>
              <a:t>Abigail.Abraham.law@gmail.com</a:t>
            </a: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>
                <a:latin typeface="Arial Rounded MT Bold" panose="020F0704030504030204" pitchFamily="34" charset="0"/>
              </a:rPr>
              <a:t/>
            </a:r>
            <a:br>
              <a:rPr lang="en-US" sz="2200" cap="none" dirty="0">
                <a:latin typeface="Arial Rounded MT Bold" panose="020F0704030504030204" pitchFamily="34" charset="0"/>
              </a:rPr>
            </a:br>
            <a:r>
              <a:rPr lang="en-US" sz="3600" cap="none" dirty="0" err="1" smtClean="0">
                <a:latin typeface="Arial Rounded MT Bold" panose="020F0704030504030204" pitchFamily="34" charset="0"/>
              </a:rPr>
              <a:t>kloving</a:t>
            </a:r>
            <a:r>
              <a:rPr lang="en-US" sz="3600" cap="none" dirty="0" smtClean="0">
                <a:latin typeface="Arial Rounded MT Bold" panose="020F0704030504030204" pitchFamily="34" charset="0"/>
              </a:rPr>
              <a:t/>
            </a:r>
            <a:br>
              <a:rPr lang="en-US" sz="36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>Go to </a:t>
            </a:r>
            <a:r>
              <a:rPr lang="en-US" sz="2200" cap="none" dirty="0" smtClean="0">
                <a:latin typeface="Arial Rounded MT Bold" panose="020F0704030504030204" pitchFamily="34" charset="0"/>
                <a:hlinkClick r:id="rId4"/>
              </a:rPr>
              <a:t>http://bit.ly/kloving</a:t>
            </a: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>
                <a:latin typeface="Arial Rounded MT Bold" panose="020F0704030504030204" pitchFamily="34" charset="0"/>
              </a:rPr>
              <a:t/>
            </a:r>
            <a:br>
              <a:rPr lang="en-US" sz="2200" cap="none" dirty="0">
                <a:latin typeface="Arial Rounded MT Bold" panose="020F0704030504030204" pitchFamily="34" charset="0"/>
              </a:rPr>
            </a:br>
            <a:r>
              <a:rPr lang="en-US" sz="3600" cap="none" dirty="0" smtClean="0">
                <a:latin typeface="Arial Rounded MT Bold" panose="020F0704030504030204" pitchFamily="34" charset="0"/>
              </a:rPr>
              <a:t>HTCC**</a:t>
            </a:r>
            <a:r>
              <a:rPr lang="en-US" sz="2200" cap="none" dirty="0">
                <a:latin typeface="Arial Rounded MT Bold" panose="020F0704030504030204" pitchFamily="34" charset="0"/>
              </a:rPr>
              <a:t/>
            </a:r>
            <a:br>
              <a:rPr lang="en-US" sz="2200" cap="none" dirty="0">
                <a:latin typeface="Arial Rounded MT Bold" panose="020F0704030504030204" pitchFamily="34" charset="0"/>
              </a:rPr>
            </a:br>
            <a:r>
              <a:rPr lang="en-US" sz="2200" cap="none" dirty="0">
                <a:latin typeface="Arial Rounded MT Bold" panose="020F0704030504030204" pitchFamily="34" charset="0"/>
              </a:rPr>
              <a:t>Go to </a:t>
            </a:r>
            <a:r>
              <a:rPr lang="en-US" sz="2200" cap="none" dirty="0">
                <a:latin typeface="Arial Rounded MT Bold" panose="020F0704030504030204" pitchFamily="34" charset="0"/>
                <a:hlinkClick r:id="rId5"/>
              </a:rPr>
              <a:t>https://</a:t>
            </a:r>
            <a:r>
              <a:rPr lang="en-US" sz="2200" cap="none" dirty="0" smtClean="0">
                <a:latin typeface="Arial Rounded MT Bold" panose="020F0704030504030204" pitchFamily="34" charset="0"/>
                <a:hlinkClick r:id="rId5"/>
              </a:rPr>
              <a:t>htcc.secport.com/mailman/listinfo/htcc</a:t>
            </a: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/>
            </a:r>
            <a:br>
              <a:rPr lang="en-US" sz="2200" cap="none" dirty="0" smtClean="0">
                <a:latin typeface="Arial Rounded MT Bold" panose="020F0704030504030204" pitchFamily="34" charset="0"/>
              </a:rPr>
            </a:br>
            <a:r>
              <a:rPr lang="en-US" sz="2200" cap="none" dirty="0" smtClean="0">
                <a:latin typeface="Arial Rounded MT Bold" panose="020F0704030504030204" pitchFamily="34" charset="0"/>
              </a:rPr>
              <a:t>* prosecutors only               ** open to civilians</a:t>
            </a:r>
            <a:r>
              <a:rPr lang="en-US" sz="1300" cap="none" dirty="0" smtClean="0">
                <a:latin typeface="Arial Rounded MT Bold" panose="020F0704030504030204" pitchFamily="34" charset="0"/>
              </a:rPr>
              <a:t/>
            </a:r>
            <a:br>
              <a:rPr lang="en-US" sz="1300" cap="none" dirty="0" smtClean="0">
                <a:latin typeface="Arial Rounded MT Bold" panose="020F0704030504030204" pitchFamily="34" charset="0"/>
              </a:rPr>
            </a:br>
            <a:r>
              <a:rPr lang="en-US" sz="1800" cap="none" dirty="0">
                <a:latin typeface="Arial Rounded MT Bold" panose="020F0704030504030204" pitchFamily="34" charset="0"/>
              </a:rPr>
              <a:t/>
            </a:r>
            <a:br>
              <a:rPr lang="en-US" sz="1800" cap="none" dirty="0">
                <a:latin typeface="Arial Rounded MT Bold" panose="020F0704030504030204" pitchFamily="34" charset="0"/>
              </a:rPr>
            </a:br>
            <a:r>
              <a:rPr lang="en-US" sz="2800" cap="none" dirty="0" smtClean="0">
                <a:latin typeface="Arial Rounded MT Bold" panose="020F0704030504030204" pitchFamily="34" charset="0"/>
              </a:rPr>
              <a:t/>
            </a:r>
            <a:br>
              <a:rPr lang="en-US" sz="2800" cap="none" dirty="0" smtClean="0">
                <a:latin typeface="Arial Rounded MT Bold" panose="020F0704030504030204" pitchFamily="34" charset="0"/>
              </a:rPr>
            </a:br>
            <a:r>
              <a:rPr lang="en-US" sz="2800" cap="none" dirty="0">
                <a:latin typeface="Arial Rounded MT Bold" panose="020F0704030504030204" pitchFamily="34" charset="0"/>
              </a:rPr>
              <a:t/>
            </a:r>
            <a:br>
              <a:rPr lang="en-US" sz="2800" cap="none" dirty="0">
                <a:latin typeface="Arial Rounded MT Bold" panose="020F0704030504030204" pitchFamily="34" charset="0"/>
              </a:rPr>
            </a:br>
            <a:endParaRPr lang="en-US" sz="4000" cap="none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4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176B4899-71D8-4467-A08D-141B05BEA5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57138" y="4841123"/>
            <a:ext cx="1458373" cy="145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18615"/>
      </p:ext>
    </p:extLst>
  </p:cSld>
  <p:clrMapOvr>
    <a:masterClrMapping/>
  </p:clrMapOvr>
  <p:transition spd="slow" advClick="0" advTm="1250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247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Trebuchet MS</vt:lpstr>
      <vt:lpstr>Tw Cen MT</vt:lpstr>
      <vt:lpstr>Circuit</vt:lpstr>
      <vt:lpstr>Listservs  CDAA e-crimes Tom Flattery at tflattery@dao.sccgov.org   Digital DA* Abigail Abraham at Abigail.Abraham.law@gmail.com   kloving Go to http://bit.ly/kloving   HTCC** Go to https://htcc.secport.com/mailman/listinfo/htcc   * prosecutors only               ** open to civilians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2018 Electronic crimes Training conference</dc:title>
  <dc:creator>Andy Sedik</dc:creator>
  <cp:lastModifiedBy>Vishal Jangla</cp:lastModifiedBy>
  <cp:revision>13</cp:revision>
  <dcterms:created xsi:type="dcterms:W3CDTF">2018-10-02T15:49:48Z</dcterms:created>
  <dcterms:modified xsi:type="dcterms:W3CDTF">2018-10-03T00:18:47Z</dcterms:modified>
</cp:coreProperties>
</file>