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404" r:id="rId1"/>
    <p:sldMasterId id="2147484408" r:id="rId2"/>
  </p:sldMasterIdLst>
  <p:notesMasterIdLst>
    <p:notesMasterId r:id="rId12"/>
  </p:notesMasterIdLst>
  <p:handoutMasterIdLst>
    <p:handoutMasterId r:id="rId13"/>
  </p:handoutMasterIdLst>
  <p:sldIdLst>
    <p:sldId id="1830" r:id="rId3"/>
    <p:sldId id="1880" r:id="rId4"/>
    <p:sldId id="1883" r:id="rId5"/>
    <p:sldId id="1874" r:id="rId6"/>
    <p:sldId id="1871" r:id="rId7"/>
    <p:sldId id="1872" r:id="rId8"/>
    <p:sldId id="1877" r:id="rId9"/>
    <p:sldId id="1886" r:id="rId10"/>
    <p:sldId id="1865" r:id="rId11"/>
  </p:sldIdLst>
  <p:sldSz cx="14630400" cy="8229600"/>
  <p:notesSz cx="7315200" cy="9601200"/>
  <p:custDataLst>
    <p:tags r:id="rId1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652463" indent="-195263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1304925" indent="-390525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958975" indent="-587375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2611438" indent="-782638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aleriehovland" initials="" lastIdx="1" clrIdx="0"/>
  <p:cmAuthor id="1" name="Dietmar Grimm" initials="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AF4B"/>
    <a:srgbClr val="000000"/>
    <a:srgbClr val="FFCC66"/>
    <a:srgbClr val="E6E6E6"/>
    <a:srgbClr val="FFFF66"/>
    <a:srgbClr val="FFCC00"/>
    <a:srgbClr val="CC9900"/>
    <a:srgbClr val="9A6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94" autoAdjust="0"/>
    <p:restoredTop sz="92476" autoAdjust="0"/>
  </p:normalViewPr>
  <p:slideViewPr>
    <p:cSldViewPr snapToGrid="0">
      <p:cViewPr>
        <p:scale>
          <a:sx n="50" d="100"/>
          <a:sy n="50" d="100"/>
        </p:scale>
        <p:origin x="-1776" y="-1398"/>
      </p:cViewPr>
      <p:guideLst>
        <p:guide orient="horz" pos="2040"/>
        <p:guide pos="74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>
        <p:scale>
          <a:sx n="50" d="100"/>
          <a:sy n="50" d="100"/>
        </p:scale>
        <p:origin x="-2862" y="-108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750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50" tIns="48027" rIns="96050" bIns="48027" numCol="1" anchor="t" anchorCtr="0" compatLnSpc="1">
            <a:prstTxWarp prst="textNoShape">
              <a:avLst/>
            </a:prstTxWarp>
          </a:bodyPr>
          <a:lstStyle>
            <a:lvl1pPr defTabSz="960202" eaLnBrk="0" hangingPunct="0">
              <a:defRPr sz="1400" dirty="0">
                <a:latin typeface="Times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0200" y="1"/>
            <a:ext cx="31750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50" tIns="48027" rIns="96050" bIns="48027" numCol="1" anchor="t" anchorCtr="0" compatLnSpc="1">
            <a:prstTxWarp prst="textNoShape">
              <a:avLst/>
            </a:prstTxWarp>
          </a:bodyPr>
          <a:lstStyle>
            <a:lvl1pPr algn="r" defTabSz="960202" eaLnBrk="0" hangingPunct="0">
              <a:defRPr sz="1400" dirty="0">
                <a:latin typeface="Times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9"/>
            <a:ext cx="3175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50" tIns="48027" rIns="96050" bIns="48027" numCol="1" anchor="b" anchorCtr="0" compatLnSpc="1">
            <a:prstTxWarp prst="textNoShape">
              <a:avLst/>
            </a:prstTxWarp>
          </a:bodyPr>
          <a:lstStyle>
            <a:lvl1pPr defTabSz="960202" eaLnBrk="0" hangingPunct="0">
              <a:defRPr sz="1400" dirty="0">
                <a:latin typeface="Times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0200" y="9120189"/>
            <a:ext cx="3175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50" tIns="48027" rIns="96050" bIns="48027" numCol="1" anchor="b" anchorCtr="0" compatLnSpc="1">
            <a:prstTxWarp prst="textNoShape">
              <a:avLst/>
            </a:prstTxWarp>
          </a:bodyPr>
          <a:lstStyle>
            <a:lvl1pPr algn="r" defTabSz="960202" eaLnBrk="0" hangingPunct="0">
              <a:defRPr sz="1400">
                <a:latin typeface="Times"/>
                <a:cs typeface="Arial" pitchFamily="34" charset="0"/>
              </a:defRPr>
            </a:lvl1pPr>
          </a:lstStyle>
          <a:p>
            <a:pPr>
              <a:defRPr/>
            </a:pPr>
            <a:fld id="{2EFABE52-27D5-431F-8BC1-6B97B77E97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6370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750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50" tIns="48027" rIns="96050" bIns="48027" numCol="1" anchor="t" anchorCtr="0" compatLnSpc="1">
            <a:prstTxWarp prst="textNoShape">
              <a:avLst/>
            </a:prstTxWarp>
          </a:bodyPr>
          <a:lstStyle>
            <a:lvl1pPr defTabSz="960202" eaLnBrk="0" hangingPunct="0">
              <a:defRPr sz="1400" dirty="0">
                <a:latin typeface="Times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0200" y="1"/>
            <a:ext cx="31750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50" tIns="48027" rIns="96050" bIns="48027" numCol="1" anchor="t" anchorCtr="0" compatLnSpc="1">
            <a:prstTxWarp prst="textNoShape">
              <a:avLst/>
            </a:prstTxWarp>
          </a:bodyPr>
          <a:lstStyle>
            <a:lvl1pPr algn="r" defTabSz="960202" eaLnBrk="0" hangingPunct="0">
              <a:defRPr sz="1400" dirty="0">
                <a:latin typeface="Times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2313"/>
            <a:ext cx="6402388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6601" y="4559300"/>
            <a:ext cx="58420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50" tIns="48027" rIns="96050" bIns="48027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75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50" tIns="48027" rIns="96050" bIns="48027" numCol="1" anchor="b" anchorCtr="0" compatLnSpc="1">
            <a:prstTxWarp prst="textNoShape">
              <a:avLst/>
            </a:prstTxWarp>
          </a:bodyPr>
          <a:lstStyle>
            <a:lvl1pPr defTabSz="960202" eaLnBrk="0" hangingPunct="0">
              <a:defRPr sz="1400" dirty="0">
                <a:latin typeface="Times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0200" y="9120189"/>
            <a:ext cx="3175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50" tIns="48027" rIns="96050" bIns="48027" numCol="1" anchor="b" anchorCtr="0" compatLnSpc="1">
            <a:prstTxWarp prst="textNoShape">
              <a:avLst/>
            </a:prstTxWarp>
          </a:bodyPr>
          <a:lstStyle>
            <a:lvl1pPr algn="r" defTabSz="960202" eaLnBrk="0" hangingPunct="0">
              <a:defRPr sz="1400">
                <a:latin typeface="Times"/>
                <a:cs typeface="Arial" pitchFamily="34" charset="0"/>
              </a:defRPr>
            </a:lvl1pPr>
          </a:lstStyle>
          <a:p>
            <a:pPr>
              <a:defRPr/>
            </a:pPr>
            <a:fld id="{64D5F1B1-BE28-40B2-9C5F-9F1E3DD543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6432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65246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13049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95897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26114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326555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25" indent="-171425">
              <a:buFont typeface="Arial" pitchFamily="34" charset="0"/>
              <a:buChar char="•"/>
            </a:pPr>
            <a:endParaRPr lang="en-US" baseline="0" dirty="0" smtClean="0">
              <a:latin typeface="Times" pitchFamily="18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8714"/>
            <a:fld id="{A263EEA4-EE96-40B8-9C4A-41306A7E776C}" type="slidenum">
              <a:rPr lang="en-US" smtClean="0">
                <a:latin typeface="Times" pitchFamily="18" charset="0"/>
                <a:cs typeface="Arial" charset="0"/>
              </a:rPr>
              <a:pPr defTabSz="958714"/>
              <a:t>1</a:t>
            </a:fld>
            <a:endParaRPr lang="en-US" smtClean="0">
              <a:latin typeface="Times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8714"/>
            <a:fld id="{89E992B3-773F-41F7-BA79-4509685565AE}" type="slidenum">
              <a:rPr lang="en-US" smtClean="0">
                <a:latin typeface="Times" pitchFamily="18" charset="0"/>
                <a:cs typeface="Arial" charset="0"/>
              </a:rPr>
              <a:pPr defTabSz="958714"/>
              <a:t>2</a:t>
            </a:fld>
            <a:endParaRPr lang="en-US" smtClean="0">
              <a:latin typeface="Times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8714"/>
            <a:fld id="{89E992B3-773F-41F7-BA79-4509685565AE}" type="slidenum">
              <a:rPr lang="en-US" smtClean="0">
                <a:latin typeface="Times" pitchFamily="18" charset="0"/>
                <a:cs typeface="Arial" charset="0"/>
              </a:rPr>
              <a:pPr defTabSz="958714"/>
              <a:t>3</a:t>
            </a:fld>
            <a:endParaRPr lang="en-US" smtClean="0">
              <a:latin typeface="Times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8714"/>
            <a:fld id="{89E992B3-773F-41F7-BA79-4509685565AE}" type="slidenum">
              <a:rPr lang="en-US" smtClean="0">
                <a:latin typeface="Times" pitchFamily="18" charset="0"/>
                <a:cs typeface="Arial" charset="0"/>
              </a:rPr>
              <a:pPr defTabSz="958714"/>
              <a:t>4</a:t>
            </a:fld>
            <a:endParaRPr lang="en-US" smtClean="0">
              <a:latin typeface="Times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8714"/>
            <a:fld id="{89E992B3-773F-41F7-BA79-4509685565AE}" type="slidenum">
              <a:rPr lang="en-US" smtClean="0">
                <a:latin typeface="Times" pitchFamily="18" charset="0"/>
                <a:cs typeface="Arial" charset="0"/>
              </a:rPr>
              <a:pPr defTabSz="958714"/>
              <a:t>5</a:t>
            </a:fld>
            <a:endParaRPr lang="en-US" smtClean="0">
              <a:latin typeface="Times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8714"/>
            <a:fld id="{89E992B3-773F-41F7-BA79-4509685565AE}" type="slidenum">
              <a:rPr lang="en-US" smtClean="0">
                <a:latin typeface="Times" pitchFamily="18" charset="0"/>
                <a:cs typeface="Arial" charset="0"/>
              </a:rPr>
              <a:pPr defTabSz="958714"/>
              <a:t>6</a:t>
            </a:fld>
            <a:endParaRPr lang="en-US" smtClean="0">
              <a:latin typeface="Times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8714"/>
            <a:fld id="{89E992B3-773F-41F7-BA79-4509685565AE}" type="slidenum">
              <a:rPr lang="en-US" smtClean="0">
                <a:latin typeface="Times" pitchFamily="18" charset="0"/>
                <a:cs typeface="Arial" charset="0"/>
              </a:rPr>
              <a:pPr defTabSz="958714"/>
              <a:t>7</a:t>
            </a:fld>
            <a:endParaRPr lang="en-US" smtClean="0">
              <a:latin typeface="Times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8714"/>
            <a:fld id="{89E992B3-773F-41F7-BA79-4509685565AE}" type="slidenum">
              <a:rPr lang="en-US" smtClean="0">
                <a:latin typeface="Times" pitchFamily="18" charset="0"/>
                <a:cs typeface="Arial" charset="0"/>
              </a:rPr>
              <a:pPr defTabSz="958714"/>
              <a:t>8</a:t>
            </a:fld>
            <a:endParaRPr lang="en-US" smtClean="0">
              <a:latin typeface="Times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8714"/>
            <a:fld id="{89E992B3-773F-41F7-BA79-4509685565AE}" type="slidenum">
              <a:rPr lang="en-US" smtClean="0">
                <a:latin typeface="Times" pitchFamily="18" charset="0"/>
                <a:cs typeface="Arial" charset="0"/>
              </a:rPr>
              <a:pPr defTabSz="958714"/>
              <a:t>9</a:t>
            </a:fld>
            <a:endParaRPr lang="en-US" smtClean="0">
              <a:latin typeface="Times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24781" y="1072516"/>
            <a:ext cx="8290560" cy="2560320"/>
          </a:xfrm>
          <a:prstGeom prst="rect">
            <a:avLst/>
          </a:prstGeom>
        </p:spPr>
        <p:txBody>
          <a:bodyPr/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me_page3.jpg"/>
          <p:cNvPicPr>
            <a:picLocks noChangeAspect="1"/>
          </p:cNvPicPr>
          <p:nvPr userDrawn="1"/>
        </p:nvPicPr>
        <p:blipFill>
          <a:blip r:embed="rId2"/>
          <a:srcRect b="88889"/>
          <a:stretch>
            <a:fillRect/>
          </a:stretch>
        </p:blipFill>
        <p:spPr bwMode="auto">
          <a:xfrm>
            <a:off x="0" y="7734300"/>
            <a:ext cx="14630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 userDrawn="1"/>
        </p:nvSpPr>
        <p:spPr bwMode="auto">
          <a:xfrm>
            <a:off x="13792200" y="7761288"/>
            <a:ext cx="685800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402" tIns="51202" rIns="102402" bIns="51202">
            <a:spAutoFit/>
          </a:bodyPr>
          <a:lstStyle/>
          <a:p>
            <a:pPr algn="r" defTabSz="102235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41D715CF-7CEB-4CF1-B7BB-9CA8C30B16D2}" type="slidenum">
              <a:rPr lang="en-US" sz="2000">
                <a:solidFill>
                  <a:schemeClr val="tx2"/>
                </a:solidFill>
                <a:latin typeface="Trebuchet MS"/>
                <a:cs typeface="Arial" pitchFamily="34" charset="0"/>
              </a:rPr>
              <a:pPr algn="r" defTabSz="102235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00" dirty="0">
              <a:solidFill>
                <a:schemeClr val="tx2"/>
              </a:solidFill>
              <a:latin typeface="Trebuchet MS"/>
              <a:cs typeface="Arial" pitchFamily="34" charset="0"/>
            </a:endParaRPr>
          </a:p>
        </p:txBody>
      </p:sp>
      <p:pic>
        <p:nvPicPr>
          <p:cNvPr id="6" name="Picture 5" descr="2011-08-22 horizontal.gif"/>
          <p:cNvPicPr>
            <a:picLocks noChangeAspect="1"/>
          </p:cNvPicPr>
          <p:nvPr userDrawn="1"/>
        </p:nvPicPr>
        <p:blipFill>
          <a:blip r:embed="rId3"/>
          <a:srcRect l="1891" t="10371" r="2124" b="9132"/>
          <a:stretch>
            <a:fillRect/>
          </a:stretch>
        </p:blipFill>
        <p:spPr bwMode="auto">
          <a:xfrm>
            <a:off x="0" y="7735888"/>
            <a:ext cx="29559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5516" y="0"/>
            <a:ext cx="13805778" cy="1442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282" tIns="73142" rIns="146282" bIns="73142">
            <a:noAutofit/>
          </a:bodyPr>
          <a:lstStyle>
            <a:lvl1pPr algn="l">
              <a:defRPr sz="48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ome_page3.jpg"/>
          <p:cNvPicPr>
            <a:picLocks noChangeAspect="1"/>
          </p:cNvPicPr>
          <p:nvPr userDrawn="1"/>
        </p:nvPicPr>
        <p:blipFill>
          <a:blip r:embed="rId2"/>
          <a:srcRect b="88889"/>
          <a:stretch>
            <a:fillRect/>
          </a:stretch>
        </p:blipFill>
        <p:spPr bwMode="auto">
          <a:xfrm>
            <a:off x="0" y="7734300"/>
            <a:ext cx="14630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 userDrawn="1"/>
        </p:nvSpPr>
        <p:spPr bwMode="auto">
          <a:xfrm>
            <a:off x="13792200" y="7761288"/>
            <a:ext cx="685800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402" tIns="51202" rIns="102402" bIns="51202">
            <a:spAutoFit/>
          </a:bodyPr>
          <a:lstStyle/>
          <a:p>
            <a:pPr algn="r" defTabSz="102235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24E90177-3FBA-433B-AB9F-E1162368BC1E}" type="slidenum">
              <a:rPr lang="en-US" sz="2000">
                <a:solidFill>
                  <a:schemeClr val="tx2"/>
                </a:solidFill>
                <a:latin typeface="Trebuchet MS"/>
                <a:cs typeface="Arial" pitchFamily="34" charset="0"/>
              </a:rPr>
              <a:pPr algn="r" defTabSz="102235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00" dirty="0">
              <a:solidFill>
                <a:schemeClr val="tx2"/>
              </a:solidFill>
              <a:latin typeface="Trebuchet MS"/>
              <a:cs typeface="Arial" pitchFamily="34" charset="0"/>
            </a:endParaRPr>
          </a:p>
        </p:txBody>
      </p:sp>
      <p:pic>
        <p:nvPicPr>
          <p:cNvPr id="8" name="Picture 7" descr="2011-08-22 horizontal.gif"/>
          <p:cNvPicPr>
            <a:picLocks noChangeAspect="1"/>
          </p:cNvPicPr>
          <p:nvPr userDrawn="1"/>
        </p:nvPicPr>
        <p:blipFill>
          <a:blip r:embed="rId3"/>
          <a:srcRect l="1891" t="10371" r="2124" b="9132"/>
          <a:stretch>
            <a:fillRect/>
          </a:stretch>
        </p:blipFill>
        <p:spPr bwMode="auto">
          <a:xfrm>
            <a:off x="0" y="7735888"/>
            <a:ext cx="29559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1453" y="0"/>
            <a:ext cx="6859838" cy="144208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39013" cy="772477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7868654" y="2021305"/>
            <a:ext cx="6448926" cy="5654258"/>
          </a:xfrm>
          <a:prstGeom prst="rect">
            <a:avLst/>
          </a:prstGeom>
        </p:spPr>
        <p:txBody>
          <a:bodyPr/>
          <a:lstStyle>
            <a:lvl1pPr>
              <a:spcBef>
                <a:spcPts val="24"/>
              </a:spcBef>
              <a:spcAft>
                <a:spcPts val="1800"/>
              </a:spcAft>
              <a:defRPr sz="3600" b="1">
                <a:solidFill>
                  <a:schemeClr val="bg1"/>
                </a:solidFill>
              </a:defRPr>
            </a:lvl1pPr>
            <a:lvl2pPr>
              <a:spcBef>
                <a:spcPts val="24"/>
              </a:spcBef>
              <a:spcAft>
                <a:spcPts val="1800"/>
              </a:spcAft>
              <a:defRPr sz="3200">
                <a:solidFill>
                  <a:schemeClr val="bg1"/>
                </a:solidFill>
              </a:defRPr>
            </a:lvl2pPr>
            <a:lvl3pPr>
              <a:spcBef>
                <a:spcPts val="24"/>
              </a:spcBef>
              <a:spcAft>
                <a:spcPts val="1800"/>
              </a:spcAft>
              <a:defRPr sz="2800"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me_page3.jpg"/>
          <p:cNvPicPr>
            <a:picLocks noChangeAspect="1"/>
          </p:cNvPicPr>
          <p:nvPr userDrawn="1"/>
        </p:nvPicPr>
        <p:blipFill>
          <a:blip r:embed="rId2"/>
          <a:srcRect b="88889"/>
          <a:stretch>
            <a:fillRect/>
          </a:stretch>
        </p:blipFill>
        <p:spPr bwMode="auto">
          <a:xfrm>
            <a:off x="0" y="7734300"/>
            <a:ext cx="14630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 userDrawn="1"/>
        </p:nvSpPr>
        <p:spPr bwMode="auto">
          <a:xfrm>
            <a:off x="13792200" y="7761288"/>
            <a:ext cx="685800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402" tIns="51202" rIns="102402" bIns="51202">
            <a:spAutoFit/>
          </a:bodyPr>
          <a:lstStyle/>
          <a:p>
            <a:pPr algn="r" defTabSz="102235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0CE23E0A-8D11-4799-9622-C41B2048DDE7}" type="slidenum">
              <a:rPr lang="en-US" sz="2000">
                <a:solidFill>
                  <a:schemeClr val="tx2"/>
                </a:solidFill>
                <a:latin typeface="Trebuchet MS"/>
                <a:cs typeface="Arial" pitchFamily="34" charset="0"/>
              </a:rPr>
              <a:pPr algn="r" defTabSz="102235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00" dirty="0">
              <a:solidFill>
                <a:schemeClr val="tx2"/>
              </a:solidFill>
              <a:latin typeface="Trebuchet MS"/>
              <a:cs typeface="Arial" pitchFamily="34" charset="0"/>
            </a:endParaRPr>
          </a:p>
        </p:txBody>
      </p:sp>
      <p:pic>
        <p:nvPicPr>
          <p:cNvPr id="10" name="Picture 9" descr="2011-08-22 horizontal.gif"/>
          <p:cNvPicPr>
            <a:picLocks noChangeAspect="1"/>
          </p:cNvPicPr>
          <p:nvPr userDrawn="1"/>
        </p:nvPicPr>
        <p:blipFill>
          <a:blip r:embed="rId3"/>
          <a:srcRect l="1891" t="10371" r="2124" b="9132"/>
          <a:stretch>
            <a:fillRect/>
          </a:stretch>
        </p:blipFill>
        <p:spPr bwMode="auto">
          <a:xfrm>
            <a:off x="0" y="7735888"/>
            <a:ext cx="29559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5516" y="0"/>
            <a:ext cx="13805778" cy="1442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282" tIns="73142" rIns="146282" bIns="73142">
            <a:noAutofit/>
          </a:bodyPr>
          <a:lstStyle>
            <a:lvl1pPr algn="l">
              <a:defRPr sz="48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7868654" y="2959767"/>
            <a:ext cx="6448926" cy="4715795"/>
          </a:xfrm>
          <a:prstGeom prst="rect">
            <a:avLst/>
          </a:prstGeom>
        </p:spPr>
        <p:txBody>
          <a:bodyPr/>
          <a:lstStyle>
            <a:lvl1pPr>
              <a:spcBef>
                <a:spcPts val="24"/>
              </a:spcBef>
              <a:spcAft>
                <a:spcPts val="1800"/>
              </a:spcAft>
              <a:defRPr sz="3600" b="1">
                <a:solidFill>
                  <a:schemeClr val="bg1"/>
                </a:solidFill>
              </a:defRPr>
            </a:lvl1pPr>
            <a:lvl2pPr>
              <a:spcBef>
                <a:spcPts val="24"/>
              </a:spcBef>
              <a:spcAft>
                <a:spcPts val="1800"/>
              </a:spcAft>
              <a:defRPr sz="3200">
                <a:solidFill>
                  <a:schemeClr val="bg1"/>
                </a:solidFill>
              </a:defRPr>
            </a:lvl2pPr>
            <a:lvl3pPr>
              <a:spcBef>
                <a:spcPts val="24"/>
              </a:spcBef>
              <a:spcAft>
                <a:spcPts val="1800"/>
              </a:spcAft>
              <a:defRPr sz="2800"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2"/>
          </p:nvPr>
        </p:nvSpPr>
        <p:spPr>
          <a:xfrm>
            <a:off x="1011238" y="3128963"/>
            <a:ext cx="5870575" cy="44989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11238" y="1925638"/>
            <a:ext cx="6015204" cy="817562"/>
          </a:xfrm>
          <a:prstGeom prst="rect">
            <a:avLst/>
          </a:prstGeom>
        </p:spPr>
        <p:txBody>
          <a:bodyPr/>
          <a:lstStyle>
            <a:lvl1pPr>
              <a:buNone/>
              <a:defRPr sz="3600" b="1">
                <a:solidFill>
                  <a:schemeClr val="bg1"/>
                </a:solidFill>
              </a:defRPr>
            </a:lvl1pPr>
            <a:lvl2pPr marL="0">
              <a:spcBef>
                <a:spcPts val="50"/>
              </a:spcBef>
              <a:buNone/>
              <a:defRPr sz="2800">
                <a:solidFill>
                  <a:schemeClr val="bg1"/>
                </a:solidFill>
              </a:defRPr>
            </a:lvl2pPr>
            <a:lvl3pPr>
              <a:buNone/>
              <a:defRPr sz="3600"/>
            </a:lvl3pPr>
            <a:lvl4pPr>
              <a:buNone/>
              <a:defRPr sz="3600"/>
            </a:lvl4pPr>
            <a:lvl5pPr>
              <a:buNone/>
              <a:defRPr sz="3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me_page3.jpg"/>
          <p:cNvPicPr>
            <a:picLocks noChangeAspect="1"/>
          </p:cNvPicPr>
          <p:nvPr userDrawn="1"/>
        </p:nvPicPr>
        <p:blipFill>
          <a:blip r:embed="rId2"/>
          <a:srcRect b="88889"/>
          <a:stretch>
            <a:fillRect/>
          </a:stretch>
        </p:blipFill>
        <p:spPr bwMode="auto">
          <a:xfrm>
            <a:off x="0" y="7734300"/>
            <a:ext cx="14630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 userDrawn="1"/>
        </p:nvSpPr>
        <p:spPr bwMode="auto">
          <a:xfrm>
            <a:off x="13792200" y="7761288"/>
            <a:ext cx="685800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402" tIns="51202" rIns="102402" bIns="51202">
            <a:spAutoFit/>
          </a:bodyPr>
          <a:lstStyle/>
          <a:p>
            <a:pPr algn="r" defTabSz="102235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EB837079-71EF-4F94-B30A-7B331438227A}" type="slidenum">
              <a:rPr lang="en-US" sz="2000">
                <a:solidFill>
                  <a:schemeClr val="tx2"/>
                </a:solidFill>
                <a:latin typeface="Trebuchet MS"/>
                <a:cs typeface="Arial" pitchFamily="34" charset="0"/>
              </a:rPr>
              <a:pPr algn="r" defTabSz="102235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00" dirty="0">
              <a:solidFill>
                <a:schemeClr val="tx2"/>
              </a:solidFill>
              <a:latin typeface="Trebuchet MS"/>
              <a:cs typeface="Arial" pitchFamily="34" charset="0"/>
            </a:endParaRPr>
          </a:p>
        </p:txBody>
      </p:sp>
      <p:pic>
        <p:nvPicPr>
          <p:cNvPr id="10" name="Picture 9" descr="2011-08-22 horizontal.gif"/>
          <p:cNvPicPr>
            <a:picLocks noChangeAspect="1"/>
          </p:cNvPicPr>
          <p:nvPr userDrawn="1"/>
        </p:nvPicPr>
        <p:blipFill>
          <a:blip r:embed="rId3"/>
          <a:srcRect l="1891" t="10371" r="2124" b="9132"/>
          <a:stretch>
            <a:fillRect/>
          </a:stretch>
        </p:blipFill>
        <p:spPr bwMode="auto">
          <a:xfrm>
            <a:off x="0" y="7735888"/>
            <a:ext cx="29559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5516" y="0"/>
            <a:ext cx="13805778" cy="1442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282" tIns="73142" rIns="146282" bIns="73142">
            <a:noAutofit/>
          </a:bodyPr>
          <a:lstStyle>
            <a:lvl1pPr algn="l">
              <a:defRPr sz="48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2"/>
          </p:nvPr>
        </p:nvSpPr>
        <p:spPr>
          <a:xfrm>
            <a:off x="1011238" y="2864270"/>
            <a:ext cx="5870575" cy="44989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11238" y="1492504"/>
            <a:ext cx="6015204" cy="817562"/>
          </a:xfrm>
          <a:prstGeom prst="rect">
            <a:avLst/>
          </a:prstGeom>
        </p:spPr>
        <p:txBody>
          <a:bodyPr/>
          <a:lstStyle>
            <a:lvl1pPr>
              <a:buNone/>
              <a:defRPr sz="3600" b="1">
                <a:solidFill>
                  <a:schemeClr val="bg1"/>
                </a:solidFill>
              </a:defRPr>
            </a:lvl1pPr>
            <a:lvl2pPr marL="0">
              <a:spcBef>
                <a:spcPts val="50"/>
              </a:spcBef>
              <a:buNone/>
              <a:defRPr sz="2800">
                <a:solidFill>
                  <a:schemeClr val="bg1"/>
                </a:solidFill>
              </a:defRPr>
            </a:lvl2pPr>
            <a:lvl3pPr>
              <a:buNone/>
              <a:defRPr sz="3600"/>
            </a:lvl3pPr>
            <a:lvl4pPr>
              <a:buNone/>
              <a:defRPr sz="3600"/>
            </a:lvl4pPr>
            <a:lvl5pPr>
              <a:buNone/>
              <a:defRPr sz="3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2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8061743" y="2864270"/>
            <a:ext cx="5870575" cy="44989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061743" y="1492504"/>
            <a:ext cx="6015204" cy="817562"/>
          </a:xfrm>
          <a:prstGeom prst="rect">
            <a:avLst/>
          </a:prstGeom>
        </p:spPr>
        <p:txBody>
          <a:bodyPr/>
          <a:lstStyle>
            <a:lvl1pPr>
              <a:buNone/>
              <a:defRPr sz="3600" b="1">
                <a:solidFill>
                  <a:schemeClr val="bg1"/>
                </a:solidFill>
              </a:defRPr>
            </a:lvl1pPr>
            <a:lvl2pPr marL="0">
              <a:spcBef>
                <a:spcPts val="50"/>
              </a:spcBef>
              <a:buNone/>
              <a:defRPr sz="2800">
                <a:solidFill>
                  <a:schemeClr val="bg1"/>
                </a:solidFill>
              </a:defRPr>
            </a:lvl2pPr>
            <a:lvl3pPr>
              <a:buNone/>
              <a:defRPr sz="3600"/>
            </a:lvl3pPr>
            <a:lvl4pPr>
              <a:buNone/>
              <a:defRPr sz="3600"/>
            </a:lvl4pPr>
            <a:lvl5pPr>
              <a:buNone/>
              <a:defRPr sz="3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me_page3.jpg"/>
          <p:cNvPicPr>
            <a:picLocks noChangeAspect="1"/>
          </p:cNvPicPr>
          <p:nvPr userDrawn="1"/>
        </p:nvPicPr>
        <p:blipFill>
          <a:blip r:embed="rId2"/>
          <a:srcRect b="88889"/>
          <a:stretch>
            <a:fillRect/>
          </a:stretch>
        </p:blipFill>
        <p:spPr bwMode="auto">
          <a:xfrm>
            <a:off x="0" y="7734300"/>
            <a:ext cx="14630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 userDrawn="1"/>
        </p:nvSpPr>
        <p:spPr bwMode="auto">
          <a:xfrm>
            <a:off x="13792200" y="7761288"/>
            <a:ext cx="685800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402" tIns="51202" rIns="102402" bIns="51202">
            <a:spAutoFit/>
          </a:bodyPr>
          <a:lstStyle/>
          <a:p>
            <a:pPr algn="r" defTabSz="102235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56BAFF96-B21B-4267-ABDB-40DDFE35FE86}" type="slidenum">
              <a:rPr lang="en-US" sz="2000">
                <a:solidFill>
                  <a:schemeClr val="tx2"/>
                </a:solidFill>
                <a:latin typeface="Trebuchet MS"/>
                <a:cs typeface="Arial" pitchFamily="34" charset="0"/>
              </a:rPr>
              <a:pPr algn="r" defTabSz="102235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00" dirty="0">
              <a:solidFill>
                <a:schemeClr val="tx2"/>
              </a:solidFill>
              <a:latin typeface="Trebuchet MS"/>
              <a:cs typeface="Arial" pitchFamily="34" charset="0"/>
            </a:endParaRPr>
          </a:p>
        </p:txBody>
      </p:sp>
      <p:pic>
        <p:nvPicPr>
          <p:cNvPr id="6" name="Picture 6" descr="2011-08-22 horizontal.gif"/>
          <p:cNvPicPr>
            <a:picLocks noChangeAspect="1"/>
          </p:cNvPicPr>
          <p:nvPr userDrawn="1"/>
        </p:nvPicPr>
        <p:blipFill>
          <a:blip r:embed="rId3"/>
          <a:srcRect l="1891" t="10371" r="2124" b="9132"/>
          <a:stretch>
            <a:fillRect/>
          </a:stretch>
        </p:blipFill>
        <p:spPr bwMode="auto">
          <a:xfrm>
            <a:off x="0" y="7735888"/>
            <a:ext cx="29559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454442" y="2622884"/>
            <a:ext cx="10563727" cy="5028616"/>
          </a:xfrm>
          <a:prstGeom prst="rect">
            <a:avLst/>
          </a:prstGeom>
        </p:spPr>
        <p:txBody>
          <a:bodyPr/>
          <a:lstStyle>
            <a:lvl1pPr>
              <a:spcBef>
                <a:spcPts val="24"/>
              </a:spcBef>
              <a:spcAft>
                <a:spcPts val="1800"/>
              </a:spcAft>
              <a:defRPr sz="3600" b="1">
                <a:solidFill>
                  <a:schemeClr val="bg1"/>
                </a:solidFill>
              </a:defRPr>
            </a:lvl1pPr>
            <a:lvl2pPr>
              <a:spcBef>
                <a:spcPts val="24"/>
              </a:spcBef>
              <a:spcAft>
                <a:spcPts val="1800"/>
              </a:spcAft>
              <a:defRPr sz="3200">
                <a:solidFill>
                  <a:schemeClr val="bg1"/>
                </a:solidFill>
              </a:defRPr>
            </a:lvl2pPr>
            <a:lvl3pPr>
              <a:spcBef>
                <a:spcPts val="24"/>
              </a:spcBef>
              <a:spcAft>
                <a:spcPts val="1800"/>
              </a:spcAft>
              <a:defRPr sz="2800"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 userDrawn="1"/>
        </p:nvSpPr>
        <p:spPr bwMode="auto">
          <a:xfrm>
            <a:off x="13792200" y="7761288"/>
            <a:ext cx="685800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402" tIns="51202" rIns="102402" bIns="51202">
            <a:spAutoFit/>
          </a:bodyPr>
          <a:lstStyle/>
          <a:p>
            <a:pPr algn="r" defTabSz="102235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8CFCA2E6-A3BA-4EEA-9A48-27C91CE71214}" type="slidenum">
              <a:rPr lang="en-US" sz="2000">
                <a:solidFill>
                  <a:schemeClr val="tx2"/>
                </a:solidFill>
                <a:latin typeface="Trebuchet MS"/>
                <a:cs typeface="Arial" pitchFamily="34" charset="0"/>
              </a:rPr>
              <a:pPr algn="r" defTabSz="102235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00" dirty="0">
              <a:solidFill>
                <a:schemeClr val="tx2"/>
              </a:solidFill>
              <a:latin typeface="Trebuchet MS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181818"/>
            </a:gs>
            <a:gs pos="50000">
              <a:srgbClr val="181818"/>
            </a:gs>
            <a:gs pos="100000">
              <a:srgbClr val="1D2E4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ome_page3.jpg"/>
          <p:cNvPicPr>
            <a:picLocks noChangeAspect="1"/>
          </p:cNvPicPr>
          <p:nvPr/>
        </p:nvPicPr>
        <p:blipFill>
          <a:blip r:embed="rId8"/>
          <a:srcRect l="21042" t="38889"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46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dirty="0" err="1">
              <a:solidFill>
                <a:schemeClr val="tx1"/>
              </a:solidFill>
            </a:endParaRPr>
          </a:p>
        </p:txBody>
      </p:sp>
      <p:sp>
        <p:nvSpPr>
          <p:cNvPr id="1028" name="Title Placeholder 3"/>
          <p:cNvSpPr>
            <a:spLocks noGrp="1" noChangeArrowheads="1"/>
          </p:cNvSpPr>
          <p:nvPr>
            <p:ph type="title"/>
          </p:nvPr>
        </p:nvSpPr>
        <p:spPr bwMode="auto">
          <a:xfrm>
            <a:off x="465138" y="0"/>
            <a:ext cx="13806487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08" tIns="65305" rIns="130608" bIns="653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</p:sldLayoutIdLst>
  <p:hf hdr="0" ftr="0" dt="0"/>
  <p:txStyles>
    <p:titleStyle>
      <a:lvl1pPr algn="l" defTabSz="1462088" rtl="0" fontAlgn="base">
        <a:spcBef>
          <a:spcPct val="0"/>
        </a:spcBef>
        <a:spcAft>
          <a:spcPct val="0"/>
        </a:spcAft>
        <a:defRPr sz="4800" b="1" kern="1200">
          <a:solidFill>
            <a:schemeClr val="bg1"/>
          </a:solidFill>
          <a:latin typeface="Calibri" pitchFamily="34" charset="0"/>
          <a:ea typeface="+mj-ea"/>
          <a:cs typeface="Calibri" pitchFamily="34" charset="0"/>
        </a:defRPr>
      </a:lvl1pPr>
      <a:lvl2pPr algn="l" defTabSz="1462088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alibri" pitchFamily="34" charset="0"/>
        </a:defRPr>
      </a:lvl2pPr>
      <a:lvl3pPr algn="l" defTabSz="1462088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alibri" pitchFamily="34" charset="0"/>
        </a:defRPr>
      </a:lvl3pPr>
      <a:lvl4pPr algn="l" defTabSz="1462088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alibri" pitchFamily="34" charset="0"/>
        </a:defRPr>
      </a:lvl4pPr>
      <a:lvl5pPr algn="l" defTabSz="1462088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alibri" pitchFamily="34" charset="0"/>
        </a:defRPr>
      </a:lvl5pPr>
      <a:lvl6pPr marL="457200" algn="l" defTabSz="1462088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alibri" pitchFamily="34" charset="0"/>
        </a:defRPr>
      </a:lvl6pPr>
      <a:lvl7pPr marL="914400" algn="l" defTabSz="1462088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alibri" pitchFamily="34" charset="0"/>
        </a:defRPr>
      </a:lvl7pPr>
      <a:lvl8pPr marL="1371600" algn="l" defTabSz="1462088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alibri" pitchFamily="34" charset="0"/>
        </a:defRPr>
      </a:lvl8pPr>
      <a:lvl9pPr marL="1828800" algn="l" defTabSz="1462088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alibri" pitchFamily="34" charset="0"/>
        </a:defRPr>
      </a:lvl9pPr>
    </p:titleStyle>
    <p:bodyStyle>
      <a:lvl1pPr marL="547688" indent="-547688" algn="l" defTabSz="1462088" rtl="0" fontAlgn="base">
        <a:spcBef>
          <a:spcPct val="20000"/>
        </a:spcBef>
        <a:spcAft>
          <a:spcPct val="0"/>
        </a:spcAft>
        <a:buFont typeface="Arial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7450" indent="-455613" algn="l" defTabSz="1462088" rtl="0" fontAlgn="base">
        <a:spcBef>
          <a:spcPct val="20000"/>
        </a:spcBef>
        <a:spcAft>
          <a:spcPct val="0"/>
        </a:spcAft>
        <a:buFont typeface="Arial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27213" indent="-365125" algn="l" defTabSz="1462088" rtl="0" fontAlgn="base">
        <a:spcBef>
          <a:spcPct val="20000"/>
        </a:spcBef>
        <a:spcAft>
          <a:spcPct val="0"/>
        </a:spcAft>
        <a:buFont typeface="Arial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59050" indent="-365125" algn="l" defTabSz="1462088" rtl="0" fontAlgn="base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0888" indent="-365125" algn="l" defTabSz="1462088" rtl="0" fontAlgn="base">
        <a:spcBef>
          <a:spcPct val="20000"/>
        </a:spcBef>
        <a:spcAft>
          <a:spcPct val="0"/>
        </a:spcAft>
        <a:buFont typeface="Arial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158" indent="-365742" algn="l" defTabSz="146296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642" indent="-365742" algn="l" defTabSz="146296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126" indent="-365742" algn="l" defTabSz="146296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610" indent="-365742" algn="l" defTabSz="146296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296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483" algn="l" defTabSz="146296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2966" algn="l" defTabSz="146296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451" algn="l" defTabSz="146296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934" algn="l" defTabSz="146296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418" algn="l" defTabSz="146296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8901" algn="l" defTabSz="146296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20384" algn="l" defTabSz="146296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1867" algn="l" defTabSz="146296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181818"/>
            </a:gs>
            <a:gs pos="50000">
              <a:srgbClr val="181818"/>
            </a:gs>
            <a:gs pos="100000">
              <a:srgbClr val="1D2E4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ome_page3.jpg"/>
          <p:cNvPicPr>
            <a:picLocks noChangeAspect="1"/>
          </p:cNvPicPr>
          <p:nvPr/>
        </p:nvPicPr>
        <p:blipFill>
          <a:blip r:embed="rId3"/>
          <a:srcRect l="21042" t="38889"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46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dirty="0" err="1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125" y="1681163"/>
            <a:ext cx="12198350" cy="2855912"/>
          </a:xfrm>
          <a:prstGeom prst="rect">
            <a:avLst/>
          </a:prstGeom>
          <a:noFill/>
        </p:spPr>
        <p:txBody>
          <a:bodyPr lIns="130622" tIns="65311" rIns="130622" bIns="65311">
            <a:spAutoFit/>
          </a:bodyPr>
          <a:lstStyle/>
          <a:p>
            <a:pPr marL="514350" indent="-514350" defTabSz="1306220">
              <a:spcBef>
                <a:spcPts val="2700"/>
              </a:spcBef>
              <a:buFont typeface="+mj-lt"/>
              <a:buAutoNum type="arabicPeriod"/>
              <a:defRPr/>
            </a:pPr>
            <a:r>
              <a:rPr lang="en-US" sz="4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Chapter conclusion</a:t>
            </a:r>
          </a:p>
          <a:p>
            <a:pPr marL="514350" indent="-514350" defTabSz="1306220">
              <a:spcBef>
                <a:spcPts val="2700"/>
              </a:spcBef>
              <a:buFont typeface="+mj-lt"/>
              <a:buAutoNum type="arabicPeriod"/>
              <a:defRPr/>
            </a:pPr>
            <a:r>
              <a:rPr lang="en-US" sz="4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Chapter conclusion</a:t>
            </a:r>
          </a:p>
          <a:p>
            <a:pPr marL="514350" indent="-514350" defTabSz="1306220">
              <a:spcBef>
                <a:spcPts val="2700"/>
              </a:spcBef>
              <a:buFont typeface="+mj-lt"/>
              <a:buAutoNum type="arabicPeriod"/>
              <a:defRPr/>
            </a:pPr>
            <a:r>
              <a:rPr lang="en-US" sz="4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Chapter conclusion</a:t>
            </a:r>
          </a:p>
        </p:txBody>
      </p:sp>
      <p:pic>
        <p:nvPicPr>
          <p:cNvPr id="8197" name="Picture 6" descr="home_page3.jpg"/>
          <p:cNvPicPr>
            <a:picLocks noChangeAspect="1"/>
          </p:cNvPicPr>
          <p:nvPr/>
        </p:nvPicPr>
        <p:blipFill>
          <a:blip r:embed="rId3"/>
          <a:srcRect b="88889"/>
          <a:stretch>
            <a:fillRect/>
          </a:stretch>
        </p:blipFill>
        <p:spPr bwMode="auto">
          <a:xfrm>
            <a:off x="0" y="7734300"/>
            <a:ext cx="14630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65138" y="0"/>
            <a:ext cx="13806487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282" tIns="73142" rIns="146282" bIns="73142" anchor="ctr"/>
          <a:lstStyle>
            <a:lvl1pPr algn="l">
              <a:defRPr sz="48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defTabSz="1462966"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Conclusions</a:t>
            </a:r>
          </a:p>
        </p:txBody>
      </p:sp>
      <p:pic>
        <p:nvPicPr>
          <p:cNvPr id="8199" name="Picture 9" descr="2011-08-22 horizontal.gif"/>
          <p:cNvPicPr>
            <a:picLocks noChangeAspect="1"/>
          </p:cNvPicPr>
          <p:nvPr/>
        </p:nvPicPr>
        <p:blipFill>
          <a:blip r:embed="rId4"/>
          <a:srcRect l="1891" t="10371" r="2124" b="9132"/>
          <a:stretch>
            <a:fillRect/>
          </a:stretch>
        </p:blipFill>
        <p:spPr bwMode="auto">
          <a:xfrm>
            <a:off x="0" y="7735888"/>
            <a:ext cx="29559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1" r:id="rId1"/>
  </p:sldLayoutIdLst>
  <p:hf hdr="0" ftr="0" dt="0"/>
  <p:txStyles>
    <p:titleStyle>
      <a:lvl1pPr algn="l" defTabSz="1462088" rtl="0" fontAlgn="base">
        <a:spcBef>
          <a:spcPct val="0"/>
        </a:spcBef>
        <a:spcAft>
          <a:spcPct val="0"/>
        </a:spcAft>
        <a:defRPr sz="4000" b="1" kern="1200">
          <a:solidFill>
            <a:srgbClr val="E6E6E6"/>
          </a:solidFill>
          <a:latin typeface="+mj-lt"/>
          <a:ea typeface="+mj-ea"/>
          <a:cs typeface="+mj-cs"/>
        </a:defRPr>
      </a:lvl1pPr>
      <a:lvl2pPr algn="l" defTabSz="1462088" rtl="0" fontAlgn="base">
        <a:spcBef>
          <a:spcPct val="0"/>
        </a:spcBef>
        <a:spcAft>
          <a:spcPct val="0"/>
        </a:spcAft>
        <a:defRPr sz="4000" b="1">
          <a:solidFill>
            <a:srgbClr val="E6E6E6"/>
          </a:solidFill>
          <a:latin typeface="Trebuchet MS" pitchFamily="34" charset="0"/>
        </a:defRPr>
      </a:lvl2pPr>
      <a:lvl3pPr algn="l" defTabSz="1462088" rtl="0" fontAlgn="base">
        <a:spcBef>
          <a:spcPct val="0"/>
        </a:spcBef>
        <a:spcAft>
          <a:spcPct val="0"/>
        </a:spcAft>
        <a:defRPr sz="4000" b="1">
          <a:solidFill>
            <a:srgbClr val="E6E6E6"/>
          </a:solidFill>
          <a:latin typeface="Trebuchet MS" pitchFamily="34" charset="0"/>
        </a:defRPr>
      </a:lvl3pPr>
      <a:lvl4pPr algn="l" defTabSz="1462088" rtl="0" fontAlgn="base">
        <a:spcBef>
          <a:spcPct val="0"/>
        </a:spcBef>
        <a:spcAft>
          <a:spcPct val="0"/>
        </a:spcAft>
        <a:defRPr sz="4000" b="1">
          <a:solidFill>
            <a:srgbClr val="E6E6E6"/>
          </a:solidFill>
          <a:latin typeface="Trebuchet MS" pitchFamily="34" charset="0"/>
        </a:defRPr>
      </a:lvl4pPr>
      <a:lvl5pPr algn="l" defTabSz="1462088" rtl="0" fontAlgn="base">
        <a:spcBef>
          <a:spcPct val="0"/>
        </a:spcBef>
        <a:spcAft>
          <a:spcPct val="0"/>
        </a:spcAft>
        <a:defRPr sz="4000" b="1">
          <a:solidFill>
            <a:srgbClr val="E6E6E6"/>
          </a:solidFill>
          <a:latin typeface="Trebuchet MS" pitchFamily="34" charset="0"/>
        </a:defRPr>
      </a:lvl5pPr>
      <a:lvl6pPr marL="457200" algn="l" defTabSz="1462088" rtl="0" fontAlgn="base">
        <a:spcBef>
          <a:spcPct val="0"/>
        </a:spcBef>
        <a:spcAft>
          <a:spcPct val="0"/>
        </a:spcAft>
        <a:defRPr sz="4000" b="1">
          <a:solidFill>
            <a:srgbClr val="E6E6E6"/>
          </a:solidFill>
          <a:latin typeface="Trebuchet MS" pitchFamily="34" charset="0"/>
        </a:defRPr>
      </a:lvl6pPr>
      <a:lvl7pPr marL="914400" algn="l" defTabSz="1462088" rtl="0" fontAlgn="base">
        <a:spcBef>
          <a:spcPct val="0"/>
        </a:spcBef>
        <a:spcAft>
          <a:spcPct val="0"/>
        </a:spcAft>
        <a:defRPr sz="4000" b="1">
          <a:solidFill>
            <a:srgbClr val="E6E6E6"/>
          </a:solidFill>
          <a:latin typeface="Trebuchet MS" pitchFamily="34" charset="0"/>
        </a:defRPr>
      </a:lvl7pPr>
      <a:lvl8pPr marL="1371600" algn="l" defTabSz="1462088" rtl="0" fontAlgn="base">
        <a:spcBef>
          <a:spcPct val="0"/>
        </a:spcBef>
        <a:spcAft>
          <a:spcPct val="0"/>
        </a:spcAft>
        <a:defRPr sz="4000" b="1">
          <a:solidFill>
            <a:srgbClr val="E6E6E6"/>
          </a:solidFill>
          <a:latin typeface="Trebuchet MS" pitchFamily="34" charset="0"/>
        </a:defRPr>
      </a:lvl8pPr>
      <a:lvl9pPr marL="1828800" algn="l" defTabSz="1462088" rtl="0" fontAlgn="base">
        <a:spcBef>
          <a:spcPct val="0"/>
        </a:spcBef>
        <a:spcAft>
          <a:spcPct val="0"/>
        </a:spcAft>
        <a:defRPr sz="4000" b="1">
          <a:solidFill>
            <a:srgbClr val="E6E6E6"/>
          </a:solidFill>
          <a:latin typeface="Trebuchet MS" pitchFamily="34" charset="0"/>
        </a:defRPr>
      </a:lvl9pPr>
    </p:titleStyle>
    <p:bodyStyle>
      <a:lvl1pPr marL="547688" indent="-547688" algn="l" defTabSz="1462088" rtl="0" fontAlgn="base">
        <a:spcBef>
          <a:spcPct val="20000"/>
        </a:spcBef>
        <a:spcAft>
          <a:spcPct val="0"/>
        </a:spcAft>
        <a:buFont typeface="Arial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7450" indent="-455613" algn="l" defTabSz="1462088" rtl="0" fontAlgn="base">
        <a:spcBef>
          <a:spcPct val="20000"/>
        </a:spcBef>
        <a:spcAft>
          <a:spcPct val="0"/>
        </a:spcAft>
        <a:buFont typeface="Arial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27213" indent="-365125" algn="l" defTabSz="1462088" rtl="0" fontAlgn="base">
        <a:spcBef>
          <a:spcPct val="20000"/>
        </a:spcBef>
        <a:spcAft>
          <a:spcPct val="0"/>
        </a:spcAft>
        <a:buFont typeface="Arial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59050" indent="-365125" algn="l" defTabSz="1462088" rtl="0" fontAlgn="base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0888" indent="-365125" algn="l" defTabSz="1462088" rtl="0" fontAlgn="base">
        <a:spcBef>
          <a:spcPct val="20000"/>
        </a:spcBef>
        <a:spcAft>
          <a:spcPct val="0"/>
        </a:spcAft>
        <a:buFont typeface="Arial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158" indent="-365742" algn="l" defTabSz="146296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642" indent="-365742" algn="l" defTabSz="146296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126" indent="-365742" algn="l" defTabSz="146296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610" indent="-365742" algn="l" defTabSz="146296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296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483" algn="l" defTabSz="146296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2966" algn="l" defTabSz="146296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451" algn="l" defTabSz="146296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934" algn="l" defTabSz="146296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418" algn="l" defTabSz="146296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8901" algn="l" defTabSz="146296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20384" algn="l" defTabSz="146296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1867" algn="l" defTabSz="146296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MaryAnn.King\Documents\CSSP\Water Diversion and Streamflow Enhancement Plan\CSSP SIP Cover Page Photos\Grape Creek\UpGrapewildcohoMay 202011 (seagrant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0" t="12262" r="42" b="24522"/>
          <a:stretch/>
        </p:blipFill>
        <p:spPr bwMode="auto">
          <a:xfrm>
            <a:off x="-9520" y="-2032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5943600"/>
            <a:ext cx="146304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0000"/>
                </a:schemeClr>
              </a:gs>
              <a:gs pos="45000">
                <a:schemeClr val="bg1">
                  <a:alpha val="9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dirty="0" err="1">
              <a:solidFill>
                <a:schemeClr val="tx1"/>
              </a:solidFill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 bwMode="auto">
          <a:xfrm>
            <a:off x="240595" y="293528"/>
            <a:ext cx="11838375" cy="171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08" tIns="65305" rIns="130608" bIns="65305" anchor="b"/>
          <a:lstStyle/>
          <a:p>
            <a:pPr defTabSz="1462966" fontAlgn="auto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+mn-lt"/>
                <a:ea typeface="+mj-ea"/>
                <a:cs typeface="Calibri" pitchFamily="34" charset="0"/>
              </a:rPr>
              <a:t>San Mateo County Ag Workshop</a:t>
            </a:r>
          </a:p>
          <a:p>
            <a:pPr defTabSz="1462966" fontAlgn="auto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+mn-lt"/>
                <a:ea typeface="+mj-ea"/>
                <a:cs typeface="Calibri" pitchFamily="34" charset="0"/>
              </a:rPr>
              <a:t>December 5, 2014</a:t>
            </a:r>
          </a:p>
          <a:p>
            <a:pPr defTabSz="1462966" fontAlgn="auto">
              <a:spcAft>
                <a:spcPts val="0"/>
              </a:spcAft>
              <a:defRPr/>
            </a:pPr>
            <a:endParaRPr lang="en-US" sz="3600" b="1" dirty="0">
              <a:solidFill>
                <a:schemeClr val="bg1"/>
              </a:solidFill>
              <a:latin typeface="+mn-lt"/>
              <a:ea typeface="+mj-ea"/>
              <a:cs typeface="Calibri" pitchFamily="34" charset="0"/>
            </a:endParaRPr>
          </a:p>
        </p:txBody>
      </p:sp>
      <p:pic>
        <p:nvPicPr>
          <p:cNvPr id="40963" name="Picture 3" descr="C:\Users\MaryAnn.King\Documents\CSSP\Water Diversion and Streamflow Enhancement Plan\CSSP SIP Cover Page Photos\Grape Creek\Grape Creek (TU) IMG_3196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52614"/>
            <a:ext cx="1970226" cy="2626883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sx="110000" sy="11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2"/>
          <p:cNvSpPr txBox="1">
            <a:spLocks/>
          </p:cNvSpPr>
          <p:nvPr/>
        </p:nvSpPr>
        <p:spPr bwMode="auto">
          <a:xfrm>
            <a:off x="225806" y="7086601"/>
            <a:ext cx="14282674" cy="857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08" tIns="65305" rIns="130608" bIns="65305" anchor="b"/>
          <a:lstStyle/>
          <a:p>
            <a:pPr defTabSz="1462966" fontAlgn="auto">
              <a:spcAft>
                <a:spcPts val="0"/>
              </a:spcAft>
              <a:defRPr/>
            </a:pPr>
            <a:endParaRPr lang="en-US" sz="3600" b="1" dirty="0" smtClean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Calibri" pitchFamily="34" charset="0"/>
            </a:endParaRPr>
          </a:p>
          <a:p>
            <a:pPr defTabSz="1462966" fontAlgn="auto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j-ea"/>
                <a:cs typeface="Calibri" pitchFamily="34" charset="0"/>
              </a:rPr>
              <a:t>Drought and Water Supply Reliability 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Calibri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t="244" r="3343" b="-244"/>
          <a:stretch/>
        </p:blipFill>
        <p:spPr>
          <a:xfrm>
            <a:off x="12033461" y="552613"/>
            <a:ext cx="2052556" cy="262688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633932"/>
            <a:ext cx="4484817" cy="26142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-56257" y="5795010"/>
            <a:ext cx="14630400" cy="1441450"/>
          </a:xfrm>
        </p:spPr>
        <p:txBody>
          <a:bodyPr/>
          <a:lstStyle/>
          <a:p>
            <a:pPr algn="ctr"/>
            <a:r>
              <a:rPr lang="en-US" dirty="0" smtClean="0"/>
              <a:t>Water Storage </a:t>
            </a:r>
            <a:r>
              <a:rPr lang="en-US" i="1" dirty="0" smtClean="0"/>
              <a:t>Will</a:t>
            </a:r>
            <a:r>
              <a:rPr lang="en-US" dirty="0" smtClean="0"/>
              <a:t> Be Allowed</a:t>
            </a:r>
            <a:br>
              <a:rPr lang="en-US" dirty="0" smtClean="0"/>
            </a:br>
            <a:r>
              <a:rPr lang="en-US" dirty="0" smtClean="0"/>
              <a:t>As a </a:t>
            </a:r>
            <a:r>
              <a:rPr lang="en-US" i="1" dirty="0" smtClean="0"/>
              <a:t>Replacement</a:t>
            </a:r>
            <a:r>
              <a:rPr lang="en-US" dirty="0" smtClean="0"/>
              <a:t> for Existing Diversions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-1636713"/>
            <a:ext cx="151114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800" b="1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Custom layout with </a:t>
            </a:r>
            <a:r>
              <a:rPr lang="en-US" sz="2800" b="1" dirty="0" err="1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pic</a:t>
            </a:r>
            <a:r>
              <a:rPr lang="en-US" sz="2800" b="1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 on left</a:t>
            </a:r>
          </a:p>
        </p:txBody>
      </p:sp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4311" y="1509995"/>
            <a:ext cx="6515266" cy="410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194" y="1497330"/>
            <a:ext cx="6505749" cy="4133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52400" y="34290"/>
            <a:ext cx="146304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08" tIns="65305" rIns="130608" bIns="65305" numCol="1" anchor="ctr" anchorCtr="0" compatLnSpc="1">
            <a:prstTxWarp prst="textNoShape">
              <a:avLst/>
            </a:prstTxWarp>
          </a:bodyPr>
          <a:lstStyle>
            <a:lvl1pPr algn="l" defTabSz="1462088" rtl="0" fontAlgn="base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defTabSz="1462088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itchFamily="34" charset="0"/>
              </a:defRPr>
            </a:lvl2pPr>
            <a:lvl3pPr algn="l" defTabSz="1462088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itchFamily="34" charset="0"/>
              </a:defRPr>
            </a:lvl3pPr>
            <a:lvl4pPr algn="l" defTabSz="1462088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itchFamily="34" charset="0"/>
              </a:defRPr>
            </a:lvl4pPr>
            <a:lvl5pPr algn="l" defTabSz="1462088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defTabSz="1462088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defTabSz="1462088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defTabSz="1462088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defTabSz="1462088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 smtClean="0"/>
              <a:t>There is Enough Water</a:t>
            </a:r>
          </a:p>
        </p:txBody>
      </p:sp>
    </p:spTree>
    <p:extLst>
      <p:ext uri="{BB962C8B-B14F-4D97-AF65-F5344CB8AC3E}">
        <p14:creationId xmlns:p14="http://schemas.microsoft.com/office/powerpoint/2010/main" val="63778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-1636713"/>
            <a:ext cx="151114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800" b="1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Custom layout with </a:t>
            </a:r>
            <a:r>
              <a:rPr lang="en-US" sz="2800" b="1" dirty="0" err="1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pic</a:t>
            </a:r>
            <a:r>
              <a:rPr lang="en-US" sz="2800" b="1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 on left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555706" y="1213585"/>
            <a:ext cx="6761874" cy="5654258"/>
          </a:xfrm>
        </p:spPr>
        <p:txBody>
          <a:bodyPr/>
          <a:lstStyle/>
          <a:p>
            <a:r>
              <a:rPr lang="en-US" sz="3200" dirty="0" smtClean="0"/>
              <a:t>Drought curtailments</a:t>
            </a:r>
            <a:endParaRPr lang="en-US" sz="3200" dirty="0"/>
          </a:p>
          <a:p>
            <a:r>
              <a:rPr lang="en-US" sz="3200" dirty="0" smtClean="0"/>
              <a:t>North Coast Instream Flow Policy</a:t>
            </a:r>
          </a:p>
          <a:p>
            <a:r>
              <a:rPr lang="en-US" sz="3200" dirty="0" smtClean="0"/>
              <a:t>Small Irrigation Use Registrations</a:t>
            </a:r>
          </a:p>
          <a:p>
            <a:r>
              <a:rPr lang="en-US" sz="3200" dirty="0"/>
              <a:t>Coho HELP </a:t>
            </a:r>
            <a:r>
              <a:rPr lang="en-US" sz="3200" dirty="0" smtClean="0"/>
              <a:t>Act (permitting for restoration projects)</a:t>
            </a:r>
            <a:endParaRPr lang="en-US" sz="3200" dirty="0"/>
          </a:p>
          <a:p>
            <a:r>
              <a:rPr lang="en-US" sz="3200" dirty="0" smtClean="0"/>
              <a:t>SWRCB frost protection rule</a:t>
            </a:r>
          </a:p>
          <a:p>
            <a:r>
              <a:rPr lang="en-US" sz="3200" dirty="0" smtClean="0"/>
              <a:t>Small Domestic Use Registrations</a:t>
            </a:r>
          </a:p>
          <a:p>
            <a:r>
              <a:rPr lang="en-US" sz="3200" dirty="0" smtClean="0"/>
              <a:t>Groundwater legislation</a:t>
            </a:r>
          </a:p>
          <a:p>
            <a:pPr marL="0" indent="0">
              <a:buNone/>
            </a:pPr>
            <a:r>
              <a:rPr lang="en-US" sz="3200" dirty="0" smtClean="0"/>
              <a:t>=&gt; More pressure on farmers, but more regulatory support for solutions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55707" y="0"/>
            <a:ext cx="6715584" cy="1442086"/>
          </a:xfrm>
        </p:spPr>
        <p:txBody>
          <a:bodyPr/>
          <a:lstStyle/>
          <a:p>
            <a:pPr algn="ctr"/>
            <a:r>
              <a:rPr lang="en-US" dirty="0" smtClean="0"/>
              <a:t>Policy Shifts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218976" y="250031"/>
            <a:ext cx="5577588" cy="7293769"/>
            <a:chOff x="544606" y="307181"/>
            <a:chExt cx="5360894" cy="7010400"/>
          </a:xfrm>
        </p:grpSpPr>
        <p:grpSp>
          <p:nvGrpSpPr>
            <p:cNvPr id="7" name="Group 6"/>
            <p:cNvGrpSpPr/>
            <p:nvPr/>
          </p:nvGrpSpPr>
          <p:grpSpPr>
            <a:xfrm>
              <a:off x="544606" y="307181"/>
              <a:ext cx="5360894" cy="7010400"/>
              <a:chOff x="544606" y="307181"/>
              <a:chExt cx="5360894" cy="701040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544606" y="307181"/>
                <a:ext cx="5360894" cy="7010400"/>
                <a:chOff x="544606" y="307181"/>
                <a:chExt cx="5360894" cy="7010400"/>
              </a:xfrm>
            </p:grpSpPr>
            <p:pic>
              <p:nvPicPr>
                <p:cNvPr id="13" name="Picture 2" descr="Attachment A - Overview Map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4606" y="307181"/>
                  <a:ext cx="5360894" cy="7010400"/>
                </a:xfrm>
                <a:prstGeom prst="rect">
                  <a:avLst/>
                </a:prstGeom>
                <a:noFill/>
                <a:ln w="12700" algn="in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4" name="Freeform 13"/>
                <p:cNvSpPr/>
                <p:nvPr/>
              </p:nvSpPr>
              <p:spPr>
                <a:xfrm>
                  <a:off x="2764631" y="4596501"/>
                  <a:ext cx="228887" cy="137423"/>
                </a:xfrm>
                <a:custGeom>
                  <a:avLst/>
                  <a:gdLst>
                    <a:gd name="connsiteX0" fmla="*/ 0 w 228887"/>
                    <a:gd name="connsiteY0" fmla="*/ 4073 h 137423"/>
                    <a:gd name="connsiteX1" fmla="*/ 0 w 228887"/>
                    <a:gd name="connsiteY1" fmla="*/ 4073 h 137423"/>
                    <a:gd name="connsiteX2" fmla="*/ 2382 w 228887"/>
                    <a:gd name="connsiteY2" fmla="*/ 42173 h 137423"/>
                    <a:gd name="connsiteX3" fmla="*/ 11907 w 228887"/>
                    <a:gd name="connsiteY3" fmla="*/ 56461 h 137423"/>
                    <a:gd name="connsiteX4" fmla="*/ 16669 w 228887"/>
                    <a:gd name="connsiteY4" fmla="*/ 70748 h 137423"/>
                    <a:gd name="connsiteX5" fmla="*/ 23813 w 228887"/>
                    <a:gd name="connsiteY5" fmla="*/ 99323 h 137423"/>
                    <a:gd name="connsiteX6" fmla="*/ 30957 w 228887"/>
                    <a:gd name="connsiteY6" fmla="*/ 104086 h 137423"/>
                    <a:gd name="connsiteX7" fmla="*/ 38100 w 228887"/>
                    <a:gd name="connsiteY7" fmla="*/ 118373 h 137423"/>
                    <a:gd name="connsiteX8" fmla="*/ 42863 w 228887"/>
                    <a:gd name="connsiteY8" fmla="*/ 125517 h 137423"/>
                    <a:gd name="connsiteX9" fmla="*/ 45244 w 228887"/>
                    <a:gd name="connsiteY9" fmla="*/ 135042 h 137423"/>
                    <a:gd name="connsiteX10" fmla="*/ 52388 w 228887"/>
                    <a:gd name="connsiteY10" fmla="*/ 137423 h 137423"/>
                    <a:gd name="connsiteX11" fmla="*/ 73819 w 228887"/>
                    <a:gd name="connsiteY11" fmla="*/ 135042 h 137423"/>
                    <a:gd name="connsiteX12" fmla="*/ 88107 w 228887"/>
                    <a:gd name="connsiteY12" fmla="*/ 127898 h 137423"/>
                    <a:gd name="connsiteX13" fmla="*/ 109538 w 228887"/>
                    <a:gd name="connsiteY13" fmla="*/ 115992 h 137423"/>
                    <a:gd name="connsiteX14" fmla="*/ 123825 w 228887"/>
                    <a:gd name="connsiteY14" fmla="*/ 108848 h 137423"/>
                    <a:gd name="connsiteX15" fmla="*/ 178594 w 228887"/>
                    <a:gd name="connsiteY15" fmla="*/ 106467 h 137423"/>
                    <a:gd name="connsiteX16" fmla="*/ 202407 w 228887"/>
                    <a:gd name="connsiteY16" fmla="*/ 99323 h 137423"/>
                    <a:gd name="connsiteX17" fmla="*/ 209550 w 228887"/>
                    <a:gd name="connsiteY17" fmla="*/ 94561 h 137423"/>
                    <a:gd name="connsiteX18" fmla="*/ 223838 w 228887"/>
                    <a:gd name="connsiteY18" fmla="*/ 89798 h 137423"/>
                    <a:gd name="connsiteX19" fmla="*/ 228600 w 228887"/>
                    <a:gd name="connsiteY19" fmla="*/ 82655 h 137423"/>
                    <a:gd name="connsiteX20" fmla="*/ 226219 w 228887"/>
                    <a:gd name="connsiteY20" fmla="*/ 42173 h 137423"/>
                    <a:gd name="connsiteX21" fmla="*/ 219075 w 228887"/>
                    <a:gd name="connsiteY21" fmla="*/ 35030 h 137423"/>
                    <a:gd name="connsiteX22" fmla="*/ 202407 w 228887"/>
                    <a:gd name="connsiteY22" fmla="*/ 30267 h 137423"/>
                    <a:gd name="connsiteX23" fmla="*/ 195263 w 228887"/>
                    <a:gd name="connsiteY23" fmla="*/ 27886 h 137423"/>
                    <a:gd name="connsiteX24" fmla="*/ 119063 w 228887"/>
                    <a:gd name="connsiteY24" fmla="*/ 25505 h 137423"/>
                    <a:gd name="connsiteX25" fmla="*/ 102394 w 228887"/>
                    <a:gd name="connsiteY25" fmla="*/ 20742 h 137423"/>
                    <a:gd name="connsiteX26" fmla="*/ 80963 w 228887"/>
                    <a:gd name="connsiteY26" fmla="*/ 15980 h 137423"/>
                    <a:gd name="connsiteX27" fmla="*/ 73819 w 228887"/>
                    <a:gd name="connsiteY27" fmla="*/ 11217 h 137423"/>
                    <a:gd name="connsiteX28" fmla="*/ 28575 w 228887"/>
                    <a:gd name="connsiteY28" fmla="*/ 4073 h 137423"/>
                    <a:gd name="connsiteX29" fmla="*/ 0 w 228887"/>
                    <a:gd name="connsiteY29" fmla="*/ 4073 h 13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28887" h="137423">
                      <a:moveTo>
                        <a:pt x="0" y="4073"/>
                      </a:moveTo>
                      <a:lnTo>
                        <a:pt x="0" y="4073"/>
                      </a:lnTo>
                      <a:cubicBezTo>
                        <a:pt x="794" y="16773"/>
                        <a:pt x="-438" y="29765"/>
                        <a:pt x="2382" y="42173"/>
                      </a:cubicBezTo>
                      <a:cubicBezTo>
                        <a:pt x="3651" y="47755"/>
                        <a:pt x="11907" y="56461"/>
                        <a:pt x="11907" y="56461"/>
                      </a:cubicBezTo>
                      <a:cubicBezTo>
                        <a:pt x="13494" y="61223"/>
                        <a:pt x="16115" y="65759"/>
                        <a:pt x="16669" y="70748"/>
                      </a:cubicBezTo>
                      <a:cubicBezTo>
                        <a:pt x="17993" y="82667"/>
                        <a:pt x="15609" y="91120"/>
                        <a:pt x="23813" y="99323"/>
                      </a:cubicBezTo>
                      <a:cubicBezTo>
                        <a:pt x="25837" y="101347"/>
                        <a:pt x="28576" y="102498"/>
                        <a:pt x="30957" y="104086"/>
                      </a:cubicBezTo>
                      <a:cubicBezTo>
                        <a:pt x="44611" y="124570"/>
                        <a:pt x="28236" y="98647"/>
                        <a:pt x="38100" y="118373"/>
                      </a:cubicBezTo>
                      <a:cubicBezTo>
                        <a:pt x="39380" y="120933"/>
                        <a:pt x="41275" y="123136"/>
                        <a:pt x="42863" y="125517"/>
                      </a:cubicBezTo>
                      <a:cubicBezTo>
                        <a:pt x="43657" y="128692"/>
                        <a:pt x="43200" y="132486"/>
                        <a:pt x="45244" y="135042"/>
                      </a:cubicBezTo>
                      <a:cubicBezTo>
                        <a:pt x="46812" y="137002"/>
                        <a:pt x="49878" y="137423"/>
                        <a:pt x="52388" y="137423"/>
                      </a:cubicBezTo>
                      <a:cubicBezTo>
                        <a:pt x="59576" y="137423"/>
                        <a:pt x="66675" y="135836"/>
                        <a:pt x="73819" y="135042"/>
                      </a:cubicBezTo>
                      <a:cubicBezTo>
                        <a:pt x="91772" y="129059"/>
                        <a:pt x="69646" y="137129"/>
                        <a:pt x="88107" y="127898"/>
                      </a:cubicBezTo>
                      <a:cubicBezTo>
                        <a:pt x="113263" y="115319"/>
                        <a:pt x="64464" y="146039"/>
                        <a:pt x="109538" y="115992"/>
                      </a:cubicBezTo>
                      <a:cubicBezTo>
                        <a:pt x="113880" y="113098"/>
                        <a:pt x="118256" y="109276"/>
                        <a:pt x="123825" y="108848"/>
                      </a:cubicBezTo>
                      <a:cubicBezTo>
                        <a:pt x="142045" y="107446"/>
                        <a:pt x="160338" y="107261"/>
                        <a:pt x="178594" y="106467"/>
                      </a:cubicBezTo>
                      <a:cubicBezTo>
                        <a:pt x="195987" y="100670"/>
                        <a:pt x="188012" y="102923"/>
                        <a:pt x="202407" y="99323"/>
                      </a:cubicBezTo>
                      <a:cubicBezTo>
                        <a:pt x="204788" y="97736"/>
                        <a:pt x="206935" y="95723"/>
                        <a:pt x="209550" y="94561"/>
                      </a:cubicBezTo>
                      <a:cubicBezTo>
                        <a:pt x="214138" y="92522"/>
                        <a:pt x="223838" y="89798"/>
                        <a:pt x="223838" y="89798"/>
                      </a:cubicBezTo>
                      <a:cubicBezTo>
                        <a:pt x="225425" y="87417"/>
                        <a:pt x="228457" y="85513"/>
                        <a:pt x="228600" y="82655"/>
                      </a:cubicBezTo>
                      <a:cubicBezTo>
                        <a:pt x="229275" y="69155"/>
                        <a:pt x="228870" y="55428"/>
                        <a:pt x="226219" y="42173"/>
                      </a:cubicBezTo>
                      <a:cubicBezTo>
                        <a:pt x="225559" y="38871"/>
                        <a:pt x="221877" y="36898"/>
                        <a:pt x="219075" y="35030"/>
                      </a:cubicBezTo>
                      <a:cubicBezTo>
                        <a:pt x="216930" y="33600"/>
                        <a:pt x="203802" y="30665"/>
                        <a:pt x="202407" y="30267"/>
                      </a:cubicBezTo>
                      <a:cubicBezTo>
                        <a:pt x="199993" y="29577"/>
                        <a:pt x="197769" y="28029"/>
                        <a:pt x="195263" y="27886"/>
                      </a:cubicBezTo>
                      <a:cubicBezTo>
                        <a:pt x="169892" y="26436"/>
                        <a:pt x="144463" y="26299"/>
                        <a:pt x="119063" y="25505"/>
                      </a:cubicBezTo>
                      <a:cubicBezTo>
                        <a:pt x="112251" y="23234"/>
                        <a:pt x="109874" y="22238"/>
                        <a:pt x="102394" y="20742"/>
                      </a:cubicBezTo>
                      <a:cubicBezTo>
                        <a:pt x="81440" y="16552"/>
                        <a:pt x="94866" y="20614"/>
                        <a:pt x="80963" y="15980"/>
                      </a:cubicBezTo>
                      <a:cubicBezTo>
                        <a:pt x="78582" y="14392"/>
                        <a:pt x="76434" y="12379"/>
                        <a:pt x="73819" y="11217"/>
                      </a:cubicBezTo>
                      <a:cubicBezTo>
                        <a:pt x="57003" y="3743"/>
                        <a:pt x="49508" y="5684"/>
                        <a:pt x="28575" y="4073"/>
                      </a:cubicBezTo>
                      <a:cubicBezTo>
                        <a:pt x="14827" y="-5092"/>
                        <a:pt x="4762" y="4073"/>
                        <a:pt x="0" y="4073"/>
                      </a:cubicBezTo>
                      <a:close/>
                    </a:path>
                  </a:pathLst>
                </a:custGeom>
                <a:solidFill>
                  <a:srgbClr val="FF0000">
                    <a:alpha val="51000"/>
                  </a:srgb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l"/>
                  <a:endParaRPr lang="en-US" sz="1800" dirty="0" err="1" smtClean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10" name="Straight Arrow Connector 9"/>
              <p:cNvCxnSpPr/>
              <p:nvPr/>
            </p:nvCxnSpPr>
            <p:spPr>
              <a:xfrm flipH="1" flipV="1">
                <a:off x="2855119" y="4781550"/>
                <a:ext cx="4762" cy="376238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none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>
                <a:off x="1624012" y="5157788"/>
                <a:ext cx="1245393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595307" y="4995854"/>
              <a:ext cx="1114426" cy="32316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Pescadero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090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7555706" y="0"/>
            <a:ext cx="7074694" cy="1441450"/>
          </a:xfrm>
        </p:spPr>
        <p:txBody>
          <a:bodyPr/>
          <a:lstStyle/>
          <a:p>
            <a:pPr algn="ctr"/>
            <a:r>
              <a:rPr lang="en-US" dirty="0" smtClean="0"/>
              <a:t>Off-Stream Ponds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-1636713"/>
            <a:ext cx="151114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800" b="1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Custom layout with </a:t>
            </a:r>
            <a:r>
              <a:rPr lang="en-US" sz="2800" b="1" dirty="0" err="1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pic</a:t>
            </a:r>
            <a:r>
              <a:rPr lang="en-US" sz="2800" b="1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 on left</a:t>
            </a:r>
          </a:p>
        </p:txBody>
      </p:sp>
      <p:pic>
        <p:nvPicPr>
          <p:cNvPr id="7" name="Picture 3" descr="Mazzera d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058" y="1285353"/>
            <a:ext cx="3657600" cy="295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520" y="4500992"/>
            <a:ext cx="3933766" cy="295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MaryAnn.King\Pictures\TROUT Article Photos\IMG_49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7" t="1219" r="3039"/>
          <a:stretch/>
        </p:blipFill>
        <p:spPr bwMode="auto">
          <a:xfrm>
            <a:off x="1004431" y="883238"/>
            <a:ext cx="7453769" cy="656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9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3791426" y="0"/>
            <a:ext cx="7074694" cy="1441450"/>
          </a:xfrm>
        </p:spPr>
        <p:txBody>
          <a:bodyPr/>
          <a:lstStyle/>
          <a:p>
            <a:pPr algn="ctr"/>
            <a:r>
              <a:rPr lang="en-US" dirty="0" smtClean="0"/>
              <a:t>Rainwater Harvesting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-1636713"/>
            <a:ext cx="151114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800" b="1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Custom layout with </a:t>
            </a:r>
            <a:r>
              <a:rPr lang="en-US" sz="2800" b="1" dirty="0" err="1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pic</a:t>
            </a:r>
            <a:r>
              <a:rPr lang="en-US" sz="2800" b="1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 on left</a:t>
            </a:r>
          </a:p>
        </p:txBody>
      </p:sp>
      <p:pic>
        <p:nvPicPr>
          <p:cNvPr id="1026" name="Picture 2" descr="http://media.sanluisobispo.com/smedia/2012/09/07/23/22/16isy3.AuSt.7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" y="1371861"/>
            <a:ext cx="8872860" cy="565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86450" y="5286375"/>
            <a:ext cx="18026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800" dirty="0" smtClean="0">
                <a:solidFill>
                  <a:schemeClr val="bg1"/>
                </a:solidFill>
                <a:latin typeface="+mj-lt"/>
              </a:rPr>
              <a:t>Source: The San Luis Obispo Tribune</a:t>
            </a:r>
          </a:p>
        </p:txBody>
      </p:sp>
      <p:pic>
        <p:nvPicPr>
          <p:cNvPr id="12" name="Picture 11" descr="P10207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1068387"/>
            <a:ext cx="3657600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2009 Salmon Ck @ BWC well 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660" y="4053840"/>
            <a:ext cx="2514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98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4171950" y="0"/>
            <a:ext cx="6343650" cy="1441450"/>
          </a:xfrm>
        </p:spPr>
        <p:txBody>
          <a:bodyPr/>
          <a:lstStyle/>
          <a:p>
            <a:pPr algn="ctr"/>
            <a:r>
              <a:rPr lang="en-US" dirty="0" smtClean="0"/>
              <a:t>Potable Water Storage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-1636713"/>
            <a:ext cx="151114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800" b="1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Custom layout with </a:t>
            </a:r>
            <a:r>
              <a:rPr lang="en-US" sz="2800" b="1" dirty="0" err="1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pic</a:t>
            </a:r>
            <a:r>
              <a:rPr lang="en-US" sz="2800" b="1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 on left</a:t>
            </a:r>
          </a:p>
        </p:txBody>
      </p:sp>
      <p:pic>
        <p:nvPicPr>
          <p:cNvPr id="6" name="Picture 4" descr="IMG_33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586" y="5524500"/>
            <a:ext cx="2667000" cy="2000250"/>
          </a:xfrm>
          <a:prstGeom prst="rect">
            <a:avLst/>
          </a:prstGeom>
          <a:noFill/>
          <a:ln w="158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586" y="3314683"/>
            <a:ext cx="2655000" cy="19912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46"/>
          <a:stretch/>
        </p:blipFill>
        <p:spPr bwMode="auto">
          <a:xfrm>
            <a:off x="11448526" y="1140929"/>
            <a:ext cx="1916907" cy="20002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2" r="5152" b="18879"/>
          <a:stretch/>
        </p:blipFill>
        <p:spPr bwMode="auto">
          <a:xfrm>
            <a:off x="1478280" y="1095867"/>
            <a:ext cx="9281160" cy="642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10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7867650" y="0"/>
            <a:ext cx="6762750" cy="1441450"/>
          </a:xfrm>
        </p:spPr>
        <p:txBody>
          <a:bodyPr/>
          <a:lstStyle/>
          <a:p>
            <a:r>
              <a:rPr lang="en-US" dirty="0" smtClean="0"/>
              <a:t>Project Approaches</a:t>
            </a:r>
          </a:p>
        </p:txBody>
      </p:sp>
      <p:sp>
        <p:nvSpPr>
          <p:cNvPr id="28674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8039100" y="1447800"/>
            <a:ext cx="6400800" cy="60388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7663" indent="-347663">
              <a:spcBef>
                <a:spcPts val="25"/>
              </a:spcBef>
            </a:pPr>
            <a:r>
              <a:rPr lang="en-US" dirty="0" smtClean="0"/>
              <a:t>Seasonal Storage</a:t>
            </a:r>
            <a:endParaRPr lang="en-US" dirty="0"/>
          </a:p>
          <a:p>
            <a:pPr marL="347663" indent="-347663">
              <a:spcBef>
                <a:spcPts val="25"/>
              </a:spcBef>
            </a:pPr>
            <a:r>
              <a:rPr lang="en-US" dirty="0" smtClean="0"/>
              <a:t>Regulatory Storage</a:t>
            </a:r>
          </a:p>
          <a:p>
            <a:pPr marL="347663" indent="-347663">
              <a:spcBef>
                <a:spcPts val="25"/>
              </a:spcBef>
            </a:pPr>
            <a:r>
              <a:rPr lang="en-US" dirty="0" smtClean="0"/>
              <a:t>Source Change (e.g., Conjunctive </a:t>
            </a:r>
            <a:r>
              <a:rPr lang="en-US" dirty="0"/>
              <a:t>U</a:t>
            </a:r>
            <a:r>
              <a:rPr lang="en-US" dirty="0" smtClean="0"/>
              <a:t>se)</a:t>
            </a:r>
            <a:endParaRPr lang="en-US" dirty="0"/>
          </a:p>
          <a:p>
            <a:pPr marL="347663" indent="-347663">
              <a:spcBef>
                <a:spcPts val="25"/>
              </a:spcBef>
            </a:pPr>
            <a:r>
              <a:rPr lang="en-US" dirty="0" smtClean="0"/>
              <a:t>Efficiency</a:t>
            </a:r>
          </a:p>
          <a:p>
            <a:pPr marL="347663" indent="-347663">
              <a:spcBef>
                <a:spcPts val="25"/>
              </a:spcBef>
            </a:pPr>
            <a:r>
              <a:rPr lang="en-US" dirty="0" smtClean="0"/>
              <a:t>Management Changes (Permitting &amp; Durability)</a:t>
            </a:r>
          </a:p>
          <a:p>
            <a:pPr marL="0" indent="0">
              <a:spcBef>
                <a:spcPts val="25"/>
              </a:spcBef>
              <a:buNone/>
            </a:pPr>
            <a:r>
              <a:rPr lang="en-US" dirty="0" smtClean="0"/>
              <a:t>=&gt; Mix and Match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-1636713"/>
            <a:ext cx="151114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800" b="1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Custom layout with </a:t>
            </a:r>
            <a:r>
              <a:rPr lang="en-US" sz="2800" b="1" dirty="0" err="1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pic</a:t>
            </a:r>
            <a:r>
              <a:rPr lang="en-US" sz="2800" b="1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 on left</a:t>
            </a:r>
          </a:p>
        </p:txBody>
      </p:sp>
      <p:pic>
        <p:nvPicPr>
          <p:cNvPr id="6" name="Picture 4" descr="C:\Users\MaryAnn.King\Pictures\Photos for Nancy.Steelhead\IMG_037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7"/>
          <a:stretch/>
        </p:blipFill>
        <p:spPr bwMode="auto">
          <a:xfrm>
            <a:off x="0" y="0"/>
            <a:ext cx="7162800" cy="770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46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-1636713"/>
            <a:ext cx="151114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800" b="1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Custom layout with </a:t>
            </a:r>
            <a:r>
              <a:rPr lang="en-US" sz="2800" b="1" dirty="0" err="1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pic</a:t>
            </a:r>
            <a:r>
              <a:rPr lang="en-US" sz="2800" b="1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 on left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13737891" cy="1442086"/>
          </a:xfrm>
        </p:spPr>
        <p:txBody>
          <a:bodyPr/>
          <a:lstStyle/>
          <a:p>
            <a:r>
              <a:rPr lang="en-US" dirty="0" smtClean="0"/>
              <a:t>Drought Resilience = Water for Fish = Local Storage</a:t>
            </a:r>
            <a:endParaRPr lang="en-US" dirty="0"/>
          </a:p>
        </p:txBody>
      </p:sp>
      <p:pic>
        <p:nvPicPr>
          <p:cNvPr id="9" name="Picture 12" descr="IMG_0078"/>
          <p:cNvPicPr>
            <a:picLocks noChangeAspect="1" noChangeArrowheads="1"/>
          </p:cNvPicPr>
          <p:nvPr/>
        </p:nvPicPr>
        <p:blipFill>
          <a:blip r:embed="rId3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092" y="1173480"/>
            <a:ext cx="3214212" cy="605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2" t="10026" r="36493" b="12631"/>
          <a:stretch/>
        </p:blipFill>
        <p:spPr bwMode="auto">
          <a:xfrm>
            <a:off x="380998" y="1493843"/>
            <a:ext cx="6946107" cy="550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7" t="12543" r="36539" b="13626"/>
          <a:stretch>
            <a:fillRect/>
          </a:stretch>
        </p:blipFill>
        <p:spPr bwMode="auto">
          <a:xfrm>
            <a:off x="11028016" y="3871911"/>
            <a:ext cx="31051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6"/>
          <a:srcRect l="9294" t="39909" r="36699" b="25314"/>
          <a:stretch/>
        </p:blipFill>
        <p:spPr bwMode="auto">
          <a:xfrm>
            <a:off x="10999441" y="2227897"/>
            <a:ext cx="3209925" cy="1162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556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1" y="7029450"/>
            <a:ext cx="14630400" cy="689786"/>
          </a:xfrm>
          <a:solidFill>
            <a:schemeClr val="tx1">
              <a:alpha val="31000"/>
            </a:schemeClr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spcBef>
                <a:spcPts val="25"/>
              </a:spcBef>
              <a:buNone/>
            </a:pPr>
            <a:r>
              <a:rPr lang="en-US" sz="3000" b="0" spc="100" dirty="0" smtClean="0"/>
              <a:t>Brian J. Johnson	Trout Unlimited        bjohnson@tu.org         510-528-4772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049753"/>
            <a:ext cx="14630400" cy="646331"/>
          </a:xfrm>
          <a:prstGeom prst="rect">
            <a:avLst/>
          </a:prstGeom>
          <a:solidFill>
            <a:schemeClr val="tx2">
              <a:lumMod val="75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600" b="1" spc="300" dirty="0" smtClean="0">
                <a:solidFill>
                  <a:schemeClr val="bg1"/>
                </a:solidFill>
                <a:latin typeface="+mj-lt"/>
              </a:rPr>
              <a:t>Thank you.</a:t>
            </a:r>
          </a:p>
        </p:txBody>
      </p:sp>
      <p:pic>
        <p:nvPicPr>
          <p:cNvPr id="4" name="Picture 2" descr="C:\Users\Brian.Johnson\Pictures\BJ Photos\Got Two Trout 75 p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440" y="179069"/>
            <a:ext cx="8605520" cy="570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11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2006"/>
</p:tagLst>
</file>

<file path=ppt/theme/theme1.xml><?xml version="1.0" encoding="utf-8"?>
<a:theme xmlns:a="http://schemas.openxmlformats.org/drawingml/2006/main" name="Gradient sample 4">
  <a:themeElements>
    <a:clrScheme name="Blue Background Sample 4">
      <a:dk1>
        <a:sysClr val="windowText" lastClr="000000"/>
      </a:dk1>
      <a:lt1>
        <a:sysClr val="window" lastClr="FFFFFF"/>
      </a:lt1>
      <a:dk2>
        <a:srgbClr val="34578D"/>
      </a:dk2>
      <a:lt2>
        <a:srgbClr val="EEECE1"/>
      </a:lt2>
      <a:accent1>
        <a:srgbClr val="348D3D"/>
      </a:accent1>
      <a:accent2>
        <a:srgbClr val="CBA772"/>
      </a:accent2>
      <a:accent3>
        <a:srgbClr val="7295CB"/>
      </a:accent3>
      <a:accent4>
        <a:srgbClr val="6A348D"/>
      </a:accent4>
      <a:accent5>
        <a:srgbClr val="8D3D34"/>
      </a:accent5>
      <a:accent6>
        <a:srgbClr val="D12F0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</a:spPr>
      <a:bodyPr rtlCol="0" anchor="ctr"/>
      <a:lstStyle>
        <a:defPPr algn="l">
          <a:defRPr sz="18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spcBef>
            <a:spcPts val="600"/>
          </a:spcBef>
          <a:defRPr sz="2800" dirty="0" smtClean="0">
            <a:solidFill>
              <a:schemeClr val="bg1"/>
            </a:solidFill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Gradient sample 4">
  <a:themeElements>
    <a:clrScheme name="Blue Background Sample 4">
      <a:dk1>
        <a:sysClr val="windowText" lastClr="000000"/>
      </a:dk1>
      <a:lt1>
        <a:sysClr val="window" lastClr="FFFFFF"/>
      </a:lt1>
      <a:dk2>
        <a:srgbClr val="34578D"/>
      </a:dk2>
      <a:lt2>
        <a:srgbClr val="EEECE1"/>
      </a:lt2>
      <a:accent1>
        <a:srgbClr val="348D3D"/>
      </a:accent1>
      <a:accent2>
        <a:srgbClr val="CBA772"/>
      </a:accent2>
      <a:accent3>
        <a:srgbClr val="7295CB"/>
      </a:accent3>
      <a:accent4>
        <a:srgbClr val="6A348D"/>
      </a:accent4>
      <a:accent5>
        <a:srgbClr val="8D3D34"/>
      </a:accent5>
      <a:accent6>
        <a:srgbClr val="D12F0F"/>
      </a:accent6>
      <a:hlink>
        <a:srgbClr val="0000FF"/>
      </a:hlink>
      <a:folHlink>
        <a:srgbClr val="800080"/>
      </a:folHlink>
    </a:clrScheme>
    <a:fontScheme name="RSG board presentatio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</a:spPr>
      <a:bodyPr rtlCol="0" anchor="ctr"/>
      <a:lstStyle>
        <a:defPPr algn="l">
          <a:defRPr sz="18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spcBef>
            <a:spcPts val="600"/>
          </a:spcBef>
          <a:defRPr sz="2800"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2008-03-27 Client template final</Template>
  <TotalTime>3137</TotalTime>
  <Words>175</Words>
  <Application>Microsoft Office PowerPoint</Application>
  <PresentationFormat>Custom</PresentationFormat>
  <Paragraphs>46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Gradient sample 4</vt:lpstr>
      <vt:lpstr>1_Gradient sample 4</vt:lpstr>
      <vt:lpstr>PowerPoint Presentation</vt:lpstr>
      <vt:lpstr>Water Storage Will Be Allowed As a Replacement for Existing Diversions</vt:lpstr>
      <vt:lpstr>Policy Shifts</vt:lpstr>
      <vt:lpstr>Off-Stream Ponds</vt:lpstr>
      <vt:lpstr>Rainwater Harvesting</vt:lpstr>
      <vt:lpstr>Potable Water Storage</vt:lpstr>
      <vt:lpstr>Project Approaches</vt:lpstr>
      <vt:lpstr>Drought Resilience = Water for Fish = Local Storage</vt:lpstr>
      <vt:lpstr>PowerPoint Presentation</vt:lpstr>
    </vt:vector>
  </TitlesOfParts>
  <Company>Redstone Strategy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Dietmar Grimm</dc:creator>
  <cp:keywords>2010-11-17 Gradient template</cp:keywords>
  <cp:lastModifiedBy>Sarah Rosendahl</cp:lastModifiedBy>
  <cp:revision>1785</cp:revision>
  <cp:lastPrinted>2014-03-20T07:45:55Z</cp:lastPrinted>
  <dcterms:created xsi:type="dcterms:W3CDTF">2008-03-28T19:31:30Z</dcterms:created>
  <dcterms:modified xsi:type="dcterms:W3CDTF">2014-12-08T19:26:12Z</dcterms:modified>
</cp:coreProperties>
</file>