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notesMasterIdLst>
    <p:notesMasterId r:id="rId26"/>
  </p:notesMasterIdLst>
  <p:sldIdLst>
    <p:sldId id="346" r:id="rId3"/>
    <p:sldId id="352" r:id="rId4"/>
    <p:sldId id="341" r:id="rId5"/>
    <p:sldId id="340" r:id="rId6"/>
    <p:sldId id="353" r:id="rId7"/>
    <p:sldId id="354" r:id="rId8"/>
    <p:sldId id="356" r:id="rId9"/>
    <p:sldId id="357" r:id="rId10"/>
    <p:sldId id="315" r:id="rId11"/>
    <p:sldId id="347" r:id="rId12"/>
    <p:sldId id="348" r:id="rId13"/>
    <p:sldId id="350" r:id="rId14"/>
    <p:sldId id="305" r:id="rId15"/>
    <p:sldId id="361" r:id="rId16"/>
    <p:sldId id="362" r:id="rId17"/>
    <p:sldId id="364" r:id="rId18"/>
    <p:sldId id="363" r:id="rId19"/>
    <p:sldId id="334" r:id="rId20"/>
    <p:sldId id="344" r:id="rId21"/>
    <p:sldId id="359" r:id="rId22"/>
    <p:sldId id="360" r:id="rId23"/>
    <p:sldId id="358" r:id="rId24"/>
    <p:sldId id="333" r:id="rId25"/>
  </p:sldIdLst>
  <p:sldSz cx="9144000" cy="6858000" type="screen4x3"/>
  <p:notesSz cx="7023100" cy="9309100"/>
  <p:custDataLst>
    <p:tags r:id="rId2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7083" autoAdjust="0"/>
  </p:normalViewPr>
  <p:slideViewPr>
    <p:cSldViewPr snapToGrid="0" snapToObjects="1" showGuides="1">
      <p:cViewPr>
        <p:scale>
          <a:sx n="93" d="100"/>
          <a:sy n="93" d="100"/>
        </p:scale>
        <p:origin x="-214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Sheet1!$C$1:$C$3</c:f>
              <c:strCache>
                <c:ptCount val="3"/>
                <c:pt idx="0">
                  <c:v>Environment</c:v>
                </c:pt>
                <c:pt idx="1">
                  <c:v>Agriculture</c:v>
                </c:pt>
                <c:pt idx="2">
                  <c:v>Urban</c:v>
                </c:pt>
              </c:strCache>
            </c:strRef>
          </c:cat>
          <c:val>
            <c:numRef>
              <c:f>Sheet1!$D$1:$D$3</c:f>
              <c:numCache>
                <c:formatCode>0%</c:formatCode>
                <c:ptCount val="3"/>
                <c:pt idx="0">
                  <c:v>0.47</c:v>
                </c:pt>
                <c:pt idx="1">
                  <c:v>0.42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8AB71FA-3E48-4FC1-B676-281CD86A617D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A67E37-6A26-48BA-A756-A7E5F8180B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3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1345-381E-F440-9969-46D1C475F413}" type="datetimeFigureOut">
              <a:rPr lang="en-US"/>
              <a:pPr>
                <a:defRPr/>
              </a:pPr>
              <a:t>12/3/2014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FDE7-29EB-F849-BA3C-69B4E89CB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7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89"/>
            <a:ext cx="8229600" cy="11406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859"/>
            <a:ext cx="8229600" cy="41461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9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699342" y="6406250"/>
            <a:ext cx="3444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C000"/>
                </a:solidFill>
                <a:latin typeface="Freestyle Script" panose="030804020302050B0404" pitchFamily="66" charset="0"/>
              </a:rPr>
              <a:t>A Celebration of Science and Service</a:t>
            </a:r>
            <a:endParaRPr lang="en-US" sz="2600" b="1" dirty="0">
              <a:solidFill>
                <a:srgbClr val="FFC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6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159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805"/>
            <a:ext cx="4038600" cy="416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805"/>
            <a:ext cx="4038600" cy="416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699342" y="6406250"/>
            <a:ext cx="3444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C000"/>
                </a:solidFill>
                <a:latin typeface="Freestyle Script" panose="030804020302050B0404" pitchFamily="66" charset="0"/>
              </a:rPr>
              <a:t>A Celebration of Science and Service</a:t>
            </a:r>
            <a:endParaRPr lang="en-US" sz="2600" b="1" dirty="0">
              <a:solidFill>
                <a:srgbClr val="FFC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15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699342" y="6406250"/>
            <a:ext cx="3444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C000"/>
                </a:solidFill>
                <a:latin typeface="Freestyle Script" panose="030804020302050B0404" pitchFamily="66" charset="0"/>
              </a:rPr>
              <a:t>A Celebration of Science and Service</a:t>
            </a:r>
            <a:endParaRPr lang="en-US" sz="2600" b="1" dirty="0">
              <a:solidFill>
                <a:srgbClr val="FFC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7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699342" y="6406250"/>
            <a:ext cx="3444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C000"/>
                </a:solidFill>
                <a:latin typeface="Freestyle Script" panose="030804020302050B0404" pitchFamily="66" charset="0"/>
              </a:rPr>
              <a:t>A Celebration of Science and Service</a:t>
            </a:r>
            <a:endParaRPr lang="en-US" sz="2600" b="1" dirty="0">
              <a:solidFill>
                <a:srgbClr val="FFC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699342" y="6406250"/>
            <a:ext cx="3444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C000"/>
                </a:solidFill>
                <a:latin typeface="Freestyle Script" panose="030804020302050B0404" pitchFamily="66" charset="0"/>
              </a:rPr>
              <a:t>A Celebration of Science and Service</a:t>
            </a:r>
            <a:endParaRPr lang="en-US" sz="2600" b="1" dirty="0">
              <a:solidFill>
                <a:srgbClr val="FFC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8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699342" y="6406250"/>
            <a:ext cx="3444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C000"/>
                </a:solidFill>
                <a:latin typeface="Freestyle Script" panose="030804020302050B0404" pitchFamily="66" charset="0"/>
              </a:rPr>
              <a:t>A Celebration of Science and Service</a:t>
            </a:r>
            <a:endParaRPr lang="en-US" sz="2600" b="1" dirty="0">
              <a:solidFill>
                <a:srgbClr val="FFC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5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D462-9EF3-1746-872B-6095FDD403DD}" type="datetimeFigureOut">
              <a:rPr lang="en-US"/>
              <a:pPr>
                <a:defRPr/>
              </a:pPr>
              <a:t>12/3/2014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36B5-3A39-914F-AB01-00AAAF487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7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ave+ANRLogo_Centennial+ACelebration.jp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6" y="5765390"/>
            <a:ext cx="8961118" cy="1070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197FB0-663E-3444-8125-B1D3D8B17D23}" type="datetimeFigureOut">
              <a:rPr lang="en-US"/>
              <a:pPr>
                <a:defRPr/>
              </a:pPr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AADD5E-249E-D940-98C1-1ED06A7B5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ater.ca.gov/waterconditions/droughtinfo.cf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.ca.gov/waterconditions/droughtinfo.cf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ater.ca.gov/waterconditions/droughtinfo.cfm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ater.ca.gov/waterconditions/droughtinfo.cf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1604282" y="3770920"/>
            <a:ext cx="5902779" cy="68390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California Institute for Water Resources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436605"/>
            <a:ext cx="5453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Doug Parker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Director, California Institute for Water Resources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Strategic Initiative Leader, UC ANR Water Initiative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doug.parker@ucop.edu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ciwr.ucanr.edu | @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ucanrwater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Picture 16" descr="web_head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13" y="3869160"/>
            <a:ext cx="577795" cy="5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840" y="367206"/>
            <a:ext cx="8871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California: Agriculture, Water, Drought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96" y="1103340"/>
            <a:ext cx="4930082" cy="276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2390" y="5581397"/>
            <a:ext cx="4037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2"/>
              </a:rPr>
              <a:t>Source: http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www.water.ca.gov/waterconditions/droughtinfo.cfm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71" y="33555"/>
            <a:ext cx="5986374" cy="55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26" y="147419"/>
            <a:ext cx="4499689" cy="555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2390" y="5581397"/>
            <a:ext cx="4037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3"/>
              </a:rPr>
              <a:t>Source: http</a:t>
            </a:r>
            <a:r>
              <a:rPr lang="en-US" sz="1100" dirty="0">
                <a:hlinkClick r:id="rId3"/>
              </a:rPr>
              <a:t>://</a:t>
            </a:r>
            <a:r>
              <a:rPr lang="en-US" sz="1100" dirty="0" smtClean="0">
                <a:hlinkClick r:id="rId3"/>
              </a:rPr>
              <a:t>www.water.ca.gov/waterconditions/droughtinfo.cfm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306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2390" y="5623342"/>
            <a:ext cx="4037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2"/>
              </a:rPr>
              <a:t>Source: http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www.water.ca.gov/waterconditions/droughtinfo.cfm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27" y="90565"/>
            <a:ext cx="4620458" cy="557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198783" y="198783"/>
            <a:ext cx="8733182" cy="129618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Water Systems in Coastal San Mateo County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266" name="AutoShape 2" descr="data:image/jpeg;base64,/9j/4AAQSkZJRgABAQAAAQABAAD/2wCEAAkGBxQTEhQUExQWFRUXFxwaGRgYGRodIBwaGhogHyEfHSEYHiggHBwlGxodIjEhJSkrLi4uIB8zODMsNyotLisBCgoKDg0OGxAQGiwkICQ0LCwsLCwsLCwsLCwsLCwsLCwsLCwsLCwsLCwsLCwsLCwsLCwsLCwsLCwsLCwsLCwsLP/AABEIALUBFwMBIgACEQEDEQH/xAAaAAACAwEBAAAAAAAAAAAAAAAEBQADBgIB/8QAOxAAAQIFAgQEBQMDBQABBQAAAQIRAAMSITEEQQUiUWEycYGRE0KhsfDB0eFSYvEGFCNygjMVQ1OSs//EABkBAAMBAQEAAAAAAAAAAAAAAAABAgMEBf/EACIRAAICAwEAAwEBAQEAAAAAAAABAhEDITESIkFRYTJxI//aAAwDAQACEQMRAD8AQhUeGYxgcJxf1MdGW9k27/naOMmy2u+wjtri9oHSkvSl+5P5mLpYYsOYvc/vDEwuWL3sOm/8RYFWuATsB+sDghNhdRO8dJZALl1Ki1YgianAySLkbCOJI5nBsmwjgpKEs7qMEJl0oY2cZ7+kaUKwYL/41Eg5/WCUrIpUMGxixcgCUAQz75BiT9M0qxOBaL8istpBUHPL+WjpepKlEeFz9P8AEVaRToIJtt5/4ipdkqY3ayuo3b6Q1IGHzp6XywGB184om6q+3rC2QsLsbF8wZppNRIWHa79hu+0Db4SdKDJJNun+YpTz+Y/PWLNbOThTFJdms3a/3in4gA5bpwwt9sxhNloidOQaiSR/TmK1BtvJv2MeOAQlJzsYi1otcv8A0/t2iGxnazbvtj7GOSbOzxxqJQBSxt0N/Y7eUVzU0KCg9zfcfxE9GWzaW/Z48KdwS0cjJUUs3Qn6gR0hlLsBhyMQhnqyRtY9I5KmiyYnezu14hBX0JAszHeFYHBWPfEVqmjBZ/aLjowtiU36i1vKOPguCHx1/V4dAcfFG9jtlo6SH3P0/SOvgEW3G37NmKkgu5Bx0g8gR8fz+8ezD12jj4jkgXHY3+scLmB2d+xELyBYsXBI9orJxb0/xHa0FLUnZ+t/wtFSJfmCbwIDkyx8rMdnMcTpahgOOh/LxZNV0bvFlYIv02g2hlCJXV4kQNYElu1/y8SE7EepSKnFzvfH7RZOKQRUrby9z+ZiJQEk0JBv4ti2/NcCOkadJNUx1M5AvnZ273zDtdAtCXSGsPzEdSlAMhA5jfOxjxcwrFCCAAWfzb1j2RKEsOXLZfP+ISYFqEJQ6jcncxEIc1rs2PKKEp+Iqohki292e8c62e7JTl29u9u8bR7RJfpwVrqPhH3jvUrJmBOGi7TI+HLq2/OkA6JlTSonf8zFxn1/gmhvq9UyANujQdwuYlSWwCPzMKeMkU2627jrmLuErISP5i1P4WJoKGhIKqbgdNn7Qp1EopUxxkWbzEH6fWkLIvm3UPDDiOl+LKrQBbxBsOMjdu20U0rv9BP6M5Mk0qChd4PmrE1FCS3fYn9oqIZBSXc/SFSZ3wl3L9w+Po8KXNdCgn/c83w5gBYs2A3b6xYmSpLUF0+beT9YpUUzWFgxy5f79do4TqzKUUKwHDkNbcgHeOWVvnfwpBSpiZjKSClXZsXN7d4rnTQk0TUmo4P6j9orky0qulwTsDm+zxJ08oeXMSz2Yi5vbP3DQqfBhJCkg08wdmO236REKBySgjIa3sTFMmSCwQbkOMev67xakf8A5eU92c72b9YSi2FncySDh7fMk5HkQ8eq0ZWwZ2GxY+rx6JaSwRUT3wbdvKCQk1AKBTb9LHd4tQYrKZOnCbA4+UiPVSwlzTQHsRDBMxCcX7ny2b94DU5LVsOiv4H5aLqhWDVkuxq3vlohLZCg/s0dalKWJYthx2a/51ilU+7hQN8G3liFQywhL2IP0P5/MU/GYseuGeK9UVXdDkWcH9Af4jj4we7jYv19ftGbiM9IZRslv7d/5iTUpyagScDaPJjOSlh6QPNnYF07hj++0KrHYRNDpF6vPp6RUARZw7HB/HjyUoEZJH3HXMULWkK5nBZt284aQFk8pZyogk9O/wC0dFTi1+vyl44TNNIFiNwcxwZhCg4Y+u/k9oKAhLFu5yR948inUhByooL2vf8AmJDpAMdRqAh1WsSzWBY7P6Fo4RLM0AqJSA/UO57flvSOJMsTVOQfPZ/S2PtDNKUgC/8ABbI26/WB4650QFO1HwrBhvb8z+PFOlUFG4e9gWI+9ov1fDlTFg2Keo/iLDLEtKQmoAp36vdmyl4Tj5X9A41OsosLW2bv0z1eKuFkPUQWubfvC/WzqlBPQ4/neG0me6GFmPXI2FzbDs38aOPmP/QCuMkCW6S4636Dru7vt9go4eVKJAe8da7WliAbGxbP5bHaONFqCkW83/PKLxxcYUJneomEcp2MN+Hncksxs/b0/OsJZ02pbtn9POHXD0pUAHpN3P1awcnb26GHldREc61xSpmB7mGvB9WZZcdtiQX2PsQ27wp4iosASGyGOf3/ABrRNESpwOnXJFx5wOX/AJ2KtjXjGlSU1oDJVem9juPztGe4hLKkeG4Djcs3WH6FqpUhV005val7/wBu+2/eEutmc4Zx5nYjyH2hqSnG/tDFPDZxdvz7/WHeqlIWilR5tjYsGIvbxeE5+rsUOGJWmoWUGDvY2u5N8kWhXMaUohQqPsP3P0iPHv5LQWXabSKlqFIMwsbAKFLYLj1s+14KmplqSy2UU3ZJGQMEhh5tFIn1JNlJS5IFmYdVWfHiAHfpHOskqSolALUv8xAHWwBBpGDGdq99GWoQtBeWyQXy74d3PbpFkmUZxCWJO77Dr+5icFkLmgklKJYspZDC+21RN+8MuKTWTTJxva759rm30EaLuxFU7hiJQASupe5cUjy363itU10spx6ZtsQMwr0s+qyiQN9/Rn6/m0NlS2CwkhQakrAJD/8AoZ/nME5eXQqFEzUlJYsRBY1IpcgE+ZhdPQpDBRDG4v8AtHcqhTIcO5v192f89bdPYBcqbily1vrjd8iOtQhK/lOM2x7Zt6RQdKpIPNc7WYgjN+0DKnTEVFSS2HyHPfD4jF03plF8mSxYkm+f09X2zHmoUQk1DlNnI/AOoaLZaypIu5fFiXb+RcCKVmxBUF2+gsz3PpZvaIvYymXQEkBwXw/5hxFyUL+Yg+e+LewigykpLgFmYH/FhAc6apDFzfc/wYK9cAvVSFGxTfr/AI6+kdT5agCUl+xYv7+RzFUriQe7W6D6/b2gjSICiz2ex27l29oUrQyk6eoB8gnHXzx6GAdRLmguLp622PtBakzZfKly5cm1382HWJJmWAmPg5uH2x+Z6Q7a2AHL1SDYpD9WvEgvWaVJdRpIBZ0n7Oe3SJFJxFbGCU/CSCwUGwXsXz0Ivi+T6ATZ5UQO9n/Py8ea3VuCgKb+MDdmYn1grg+hKsttc4G9y/Tb1tFJ+V6YB/DVU7lgDcbkD7OYu1OsSoKrSCCNjgbNuGfeOpMxyboSw3chQDNYguLOx/iM7r9WCeQkBsHqc4yInG3OQPSLhw+WtQKVehhjq9OQkUgsALW9Wa+X+kKtDpZjBQGWbu7+xtvBv++eyr9943klJk2JZ4INw0Wy7AQzVK+Jg1eeW84q1WiKMjp7GLutABomc0PuGoNJODTVcmwwcB8lmHXGWS6fTqqCgHAu+Wbrn6w70KVFIAGTl7h2AwXD92eMs/ARfxY1ILJZk4CqgllH2GLFznO67ht2ALW6s5PT7Q4WsJQQU1FmNwE+J8JODkk9AIzmmB+JS9LE9M/bMRh3BoGahIAlg0uaRuRS98B3F3s12HY08RlBcsqtWlRIB/oyWsAcuN2qiaWYABYE3cKZjfYkAja+x8oI1+nIZTEUh0qtzADdjuxs19rXiMb8T2MX6HWEslRLfp+n8YjjjGlQtIUk3u4Pb+MXgOWf+Wlw3ntmHctMukhQCh/aRve/UNtb7x1NpEtUxHw3VlBDFuYEsMN3Tdt2382MabQ6NwFLcIJ5QSqpdm2vTkEn0d4X6bhkoBc1AqUgBQl3I81OLh2t72sV54rMWKVFy+S5zYhIekAikMP6U9Iwnjv5JFWGcXVMK2RaWm6UMQ3Xlbsbm8DcM1brGSXOGF8DDPva2YNkTiQDMHQ1sCogMxYswFJcvd1dIT8SCkqCgAE7M2MObbgZIvExk5/FiHEzQy1EuwZRBALFh1sLu3a7QBqkTEOKGTa4CrglwWVduXJ6RxotZdndP8nN9yB+jNDOXNANSlIJILEA2J65Yhhi3hzC3HuwB5k4TEgKAUckly1NsqIAcC+9hiBdVwxlBQsFA2IZjcYywbIu8e6jSKl/8qCCKrJBsxvYpN2fHnAsrVXAe7hm3vvsz7NFr9iwK5lSFCoHv6QcuZLpSKgHDEAKOWNnAZss/bGZOmFaS7EtlR6kbuAzqffOLvAh0BBKyCQksQHDlrAFj5l2s8Tp9GEJQUtQplh3JUDV5MRs4b6l2A2mlKBVygU2YgGqz2axvf8AXaKjqFFkhLNcpYJAv1e+wv5CO0a13qNJcbAW7mwAsBZy31Xlodlx1TODhwLWx5hs3Y9xbMXy5ddYSmpLhgxdIKkgFgTmw9YBmya2KGDOzAuq/T1sNoH1BWkvtjld7MxtuO8LynwA6ZpkEqdIKhnFh5j6QNq9OEqFC+Vrl+9mJPRrftFeln085JIf1JG7kuPOGGkV86sgkAFLdGdw1mL9G9k7QAxBYHmtuQbhs3Nrjoc7RBOSqxCsWBGGy+LEv1HreKdTI5k/CLvgVDO+dnO5H3iyctkVXcm9vf2xb9oQzkSkkgMq98nLXywH1iQOpDDlqD7uGexOTb6fpEiqYF/DpbhwMqsS122BVYZfpD3RpVysEqJU1yySSQQluU7EOC36iaXkSCkBDXBy/MBl7MQdvS8D6+clCnSbpa5cgk5zfHba0RJ+3SBaLuJagp8CipOXcFyxF7AW5mtjzhLLkKWrpfPTv3jqSsLW1zfAjRaHTilN9gGVkXL2vSOvq2Y1tYl/RdB5qlISDlgAFBjSnAvkb57dIVTV5eND8N+U+FLDBYKf5ioskZPewa8ZvUEVMnHbq12ubExWGViaHHAtKqpJHzBw4cKKbgNuCQ0N9dNrDzEuCLWLhjZiW8RJ9jvAMqatKSFhQUO7EOKW5Ulgxak7A7xZxKYuis/Mql3Llu6vE1sYcdRGbk3Ox/QpTpilRMtTHLOxb9Ya8N1VZUlaLqsVJADPs3h8sEO+wjPBytgCewyf5jR8J17AnmSykgKSTYsrJY3Idu4HnHTl/wAiQVrdHUFEGsvcVXBpZrli7Jxe1oyZTStiFA9DGrXJK5QAUGS7BQukFza3ZRIxizmE/EpapbKIBSVFJcOH7BVx5hv1jPDJcYB3CVm3K6lWpdtne4NqXc2sVejaYpdFVISCGKVEF1bs3MkAEFybv3YqNISvBKVBLMXIbFLl1Jt0/SHKVCq6QpCVtn4iSWIfmOXAs6Ti2Wxy2pWBl9WB8RmYi3n37w30q0S0iwUvfLJt1Bub+n2H45KXUCQn/jISWPfo5BPW5MAaZRsz/lo7MbU42yWh5JnIrsSwJyPFfe4a3nCPj2n+DPUU+EklL4I/XyhvpUuPEnrbum2c3sz2gj/U6a9IhaSCSR8Soc2HsdkkjsSQIPS4hJCrQ6mkBS1k3TsSaSS9IUaamGD2EEfBSsks6XScB2IchuVLgODe5s3TNaTUXJIq7fn39YfcN1ilOwdLJFJUkOoJLKNQuAzkYFrh2PFlg4u0aLYBxKRQzJAcsbhriwZ7d7WO/TiRrGBANIs4GCxtjZy7EbRotVJSRdJJIcrSQom3MWsADipnt2jMa7hkyWpVAK0M9VnYne9ldu/rF4ssZqn0TVDU6wzElF1Sx1elg4GBYh2gXUcJWhQpCilbUmxN3wx5hYsce0CSdcGFyQ3M5LHNvUNcY73h+J5TSlZDB0i6iE2OQxOfWwNjmJTlB/FBSEHxFSyKmBcXsSUjdgW23gxGqSaQSqpnqd/msGwGHcm/e1fEtApYUSaVJYAGkkgs1wbm+GJAfAEKgmZLWE0OrollO3WlwRGq8zVhw0K5FVuZRILJrsKkkOACQ7s4s7DMJ9XpDSCCtbWLjwjZ1dHduvaCNDqhU61lDEEEJBINrtZjvbPq8HalEpSFOogg8gpd/N7BnO5bO18vTgxi3RagBKktlNRN3QUuwDli5Itf3F7hqrcychwfKw7Nb6WzA0/SCWpYSxQQcLqYvY2GAdrfvRNllKUrANL5yCxL922vF1F7AI1GnK1P8rsCG8/sP5gfVzVOQ4J3ZvIvc+/7wXp9UCaiQnKgyRvsGvZvptcx2aVpdWTSWISSz3Vy3LZZvWF6ae0ANK1y3aoj/qR2I3YkML5sOkH6aakpJUohIUb+hLAEXJJcjyB6wNqdGKCpNN7J9bjB3zcWtAej08yYE+FVJ8LsVB9mHMb9b94Uqa/Bna1AJqsXJHkO7FvVh5Nj2OJc+4dKeVRsoYsQzKIFokMB7qdSKQ0xRUolNZBCRYihJdjZQJ3FXvm9ZqCrNy+S5J/Ghlx4pT4VBQdQqBBq5iAq3hcNCfhykqWAq4fB8+5tFYYpKxMecE0CkpK1FIDpcHJSf6XBdTFm2cks0aHS6elKiQp03elLAFKr3I7sG6ecLJUtmWyKCLCp2AKSagkliA22+HDC8k3CmQzhVlNcgE8oJBYjDeEWMc2RubGtAnEdcElSpbbvYMQW+VQ637NCTRcy6r8rFxt9e2doO47OQokpKWBLUpAsT8xAzjc9IH4NLJUMpdQAUkuoG+ACOhvt9+vGqx2Jmo0qUZuEgElRLqUFE9mIteogElsloq1a/i28Kjeqw6EYwyRSwb1aKNAtLFIDCl6nCbJvvk9A8WcR1AVWQgBNOASGPQEAAixs2GGQ8YKNSBmcWTWoZL2JLfYsXh9oCSKlk2ZI3drAXLAAfnTPKXUvcxp5U6WlEsBDqCuZ3AKSGA5dyScHbeOnLdIkazSlIKUKJrAdynLCz8zio9C5w0KtZMSJZlzZYIL86TzAiwHbBNw569C0o+FLdVis2SUq2Lg1N4XBsCSzZ2G1ZeWuyFhuqgzlqx1bobXjmxOmUwDSyzlJK0AOoJsQPuDs7GNHoFMEJBUlSgCWvyhR8eMh/YOL2xXD9QUzAeh/L7ekayROSoJflKgSpQKcO3MBk2J6l92eN88fwSDeJzzNTQecqNwBYqskM9lGwAPUG+Hys2XQVBwCksRu4LM3Xfp3jWI0ViwVStqQVOgqdwC5c2/qAuIR8V0KpqnlIU5l8/KRzJYmxdrkAqcDsN4wZfPxY6so0upsz3quHfG7Nchzer+dJowNTKmpVu5IsLC5ZrAt0xGHQhSVlJZ0kg3Bu7ZFiI03BdQpBSV1UKdqnA6Ona3taOhx+0ZmGmppUUn89IP0uoPLuL2swf0t5w7/ANQ8MQXVyg1WswIcPdAPWwNmfciM3OWUFKSQKXZmObtbMS2p6KNRpOMnlqJAQilCGd6gUly4pFKs3bYQbptVUVApCqnCkqZqQgOSQxKgHslsgiyWjFy1g3JJB8zv6P77wz0i0kkPTUAHsOhIJUCwfBfqSztHLkwRW0UpMq4xoESzVLUtaTcXSWH9xDgKPio2uNoH4Zq6VBVyQbFObg4cHYt5tmNJrJHxBLKFkzHa6LMGKf8A4wzl02Yh1tfMZDiw+GtQSxFw7EP6E/oIvFL3Hy+ifR8nWmYszJiQQARSCoOsAAHmJbKXbLAWcQUmWpC0k3NQUUJATyiwD1Eh29i/lleGapSVFiQC70ltjby7Q2k6wKWk3Y2LnZ8Pi7m5sO0KeNrg7CeI8OmrUVVCoAuCGZi1IFObgBrQoStSFpEwlJe79B5Q70sxaS6FBJS7KrA3Y0l2IcC4Nr9ySuI6SSEKQpDKUX5VpXSFXBBdlYDkHf2hZPOmFCXSapBpSkqfmJFKck3AJclw+cdDB8tUv4Yz8Rz4QAVDoexIawcknO2YRNKSUpe7Auz5fvve0MlcRqQAsYtnDO1h4Q6trZsS8azx/gWdcU0QUVLQRLuf+MjwDZiM+w7k3MLZBJAuBSN2D4ud/cB4eJnhSFfGYm1DWSSSBzM5sAWDDNyBkSbw9JBOCom4cgB3YOb2ZvTJeFGVKmDKJWrwErsbkbAkEYJufK4tF2nKlKpJpSS5JSMDJIDjLW/U2UTUKlnGN+m7vETq1OA9OTv6O2cMOkaOFrQrHC0AvalSXZkvU6tzuzxIpE4OAVqYgVXd2D27VHftEjOh3QDOmkgpBe/hAcejQ34HpGQ6lBLhRLCo2HKFA8rVNscva0JJMkhQdKrmxIPVnHqCI1+g0ZISkOVBRd1MCWJBAapmBJLb7CNM0vMaBHcmWqY/J4JdyEuwAJvSlrgHPck2gYpBci26Es4cXAdrdz1zuQTqZiZQZNaSAUrCTTUoA2VdykE9C922hdrFsygQxuQUlnf5XdRS1+9+0c+PbGxRr55JAZmDEepMH8H0xYKZy9TH+3zBBHYi8K0K53IB7dY0elmV0kmgBATypNynqCoB/mcdrXjsyPzGkSGytNVNAWqmlikKIFqnuwskpJYtkiAuMzzWQ5ua2SoqDkPkkmrzv1aGekZSXCAqol1CzVG7gK2awYDe7wu43piDzjncuSL7ZvbPTp1jmxy+exsRy1Gvb3H3h4mY8tIFALG4JJJCnu4ISe4a2bGEWplUKa75u133EaDgsn4iKLVIFQJUlKQNwaiC7PYW9bx0ZWkrFQy0epQBcOqxBBopuSWdV0+EXDv2ELJyVrCyAaQCoqUQLPZySzuW6klu0NtPqGlpSsCZglxzAEuU+KkJqAcEPcwPxSQqYiaoSwAFB08wp5SbXyWwXAvgRywklIbMxLUy7D3vn2jS8L1KgtIrTKG7pSzeWD1cxlPiEFwSPvDvgM4EqqKiwJ2IfLqB29ffB68yuNiRtJCkFBWFFgFOkpDUl/EVJuly2znoGEJ9ePjIyQQeV1Gi4uzipLkdWwYu+OlTXCuQBSAgtuEqIskFg7uwfFzHcyUrmSAoKXdIQoXpdlVEmkWPhI2wM8GNqPRsyWpVNSaZlXUPexvbtd7WgqVrSGICU9g/fq5wevSBdTrFAkKBUHJIU+dz1BOXEUqUkhJSSHJ8RFgG6X3zaPTdURVodydbM/5Fy0vSg1k/KlVnAe5JV9fWEHHtZWBYFgBVTdhgfz55tGv/ANOCTTNl1lQmSlVApa6RVa+XSWO1t4x/F5IblJpb5tjvT+zCMKj7sYtl6klku3vvDXRaxQZtiLZ2zd2+kJpWlmsVBCikM6qSzE5JwBFui1FCjd9rX7b5G/tGkop8A10lZvJUoAKCOcKSz5SocwBZzUbqABxC3jfDlrkJU4WsbBQsC6rEi5w4BJc9XjzhOuKC6iSMEP1H6D9oPOqC2K2IUWKXTYJF1gsHPS3kbW46lCVopNNGW/8Ap0yUApZCRSCTUzP8pfCu3lBkziIUlNmIpyXBpDFxgA5/fMavhq3USla0IuFqUmvlYjFsYcWfPSM3xrQEzCqWlSgSpTgKch7ljtdyQY0jlUpVIK/C2QoqTeqsWQDhKWJI5i+/r92MnUMT8QlKSCFgFKSGLA4IUDzWSL9bwjm6WZSykhDKIZVQIVgvV/165fEd6fXpVSSOa4USTfN15Jub3x7wShfAQTruBFQqlKSTYJFbEXYAikCoPci1jcmFq+HrQDzAlgQVJIJDqvLyCmxdQLQ4rUSmgBmYANY3Z9i1R/8A22eLgedK/wD7iVUlTpZNVTAFQCQC6juLk2s8qclphQi4e5IYAq2qNKf/AEVEWxj+o9oYDVmk0ishHNUQAFMxKebmvjzxZzdxWSZlalGtd1KUl1bEuq7FTDP/AFZ3hDL1gukISXBDl3DtjmaxBODnyilU90A1kG4dmKHLElnBBGQx7P8A0wPquDpNapTkJpJJS1T4+Z843bLRXpQQVJNCv+qgfEAWBSGAFnfcHvDPTgkKfmZlABzYkuWtYFmdn2tCbceBRl5sshyoEXa4N1ZNyNt/MR5Go1+lWUkEOlTKlkMo0gsqyTYVFmIDFokaxy2hOJ4Z6ZQoCSoBDFandW7puQixADXYDvBEjT/EpKGCCVZYOwseZ3YNu2Ir0ygoG6qgSzXciw5jhIYWF/pBE5AUkuxZIJNCbs4ArA8dRJubgF7pjkb+vssvmTOUJNEsFKQ4TcsNyMFlOo2Li74hZxqekeFaFIehvmKR84yAD2LjvmO0T10oKpSaqnCh4iQAQFJBul3NW/ezKuIzykGumouXV4nd8p6l8jJMXig/SE3oq00hyV3CAerkhwG82Lv2hsmYmlKcByz5c+QuLfXzdBw4moEXV0Ix5xpNKlbFjZQFVKbqOzvZn3fd74jfM6JGUoJTSzlX9QGSpL0skXcuBfc4YmJxOQFpUZPxJpDFRUEp5gkksElyKAL56nrdrNUZfOiZcChJpWlKikh0hStgbs3rgBBxXUlbmsEqc0pwLlgBg5Ldo5sXqUkynyhSkGYu2SdyMnvGjRL+EhI/qwXZ2ywwen5fL6BQEwEnB2+uIb6aZYUukksCbkv0YOPIZ9468qb0SaWRqBSlJNSHJWUOksrZi4dgLi53ch4K1a5ZSQpIpUsPMAQVJBAayT4mqLv2LGEupVyhSkOCSGCaCpaQCarKw4t5WvF/x1LKCbr5aUsb8jIZnJsE5YdsmOJx3aKszfFZYStwGSSWBUFEMcKP7tDPgU9IZBKgObmSAWqACiU/MKQQ3Q7Xcb/VUuYuco/DpCeUpAuKbEquXU+TAXDNTSWUS2wdrv8AxHduWNCNbpdcwBQb5qBu4s3cE5B6Oxg7SaczpaglZXSkrmKIZIuwQ7Fywqc9vTMoIeYSUsQeb+49LXH6d2h/IdaQsJEqWo0s5UFFJCrMXGXJAuVHsI4ssa2hoVcT4MSUUcpUl7lOCBmkkucAEOelxCCchUpVKwQQOnW49xG+k6hSgEcoNboUUMQUgAJAvSSoByz5eztm/wDUenmIJUJvxA9DlTq5bAXAKhSBtYNiNsOaTfmQNaLv9N60CbJFIBqCSbCyrYAuXUb3s3SKkllXBsqhxuR8pbqGcBna8JdLPIVVhiLdGh/xQD/cqJQKVLJd2BqIULswNKh6Md3jfJHRAUrTSihaql1IK0qTTgEMhTA84qPV264jEzJBQpT3Y2N/du/eNxoNQlwyOVVlE8zAgtvSFgCztjBaFv8AqThlK1S5YqK0pVSReWchCcKBCSCXyM4jmxT8zcWU0IZOqIGQwvs7s2W7ww0mpLUk8pD83UA4tm9u7Qjc3SzkZY7/AKwVJnluYgBtxv5dusdUoqiOGn0vC65SpvxGBt4g5SALECybMGJDnrC3iehmoly5lCku7OoPT/1yBU/Yk2i7RT/ADWtailksWKHASlI3wC+zAMcw70KJf/yKJFKi45n2FFgK1EOkl+jMTHFKcoPezSjCzZ6w5UmrbmuxOX7sCLxXKBZ3ALsBv54Zv59dT/qTQic6pY5gPCCTQh7VFyHdVJS7pLOLiMrxHh8yQsJXY0pNN3AUAoWa2frHXjnGSJaYwk6vlCPlcGlPXqWuSxhjL1SRNJWCpNLslRDKCXBsL0rexB+zIeGKIIc0AnIDkb+l2h6mcFvYVFLpAV4QDd7AElIsAdhYYjPLHfBo8nGwXJKmVyrQokAlwaQQXIYN/wCT2hDqtAok0os7FnAdup9+l40BnBc2tgHsVNbuzJDO7DDOOkF6hBl6hpQVSkpJdIUUhTNWMA8wDEM9rsDEqfnQUZM1SlMoMRs42OCx6jEMdPxKpw6khQLgeHqewBIHkHGC0M+NaULqLFzSFEcyAsgm1ALBtgGDEWuBlQGF2vcMOneNIVkVidoer1KCAghTJD+FNmsP8teJFWnmhwnlSdlFbABrn/0W6YAa5iRm1RVjKS9NSQspKmSWFwlWz2Pi3BHnHX+9LFFZQnmVTSkOVsbiwZ2bLO4YWjgrBQokl00qHdnBNsvyli+4imUtBmAK5iQD8RCr8yXINbAEF3DbWItGVXtjONUoywFOQSATjKgFBhu4sRZvpCWdrXJJ5iev+YI4osJIQlYWkpCnZrkOxAJYh2LFrbwrlqBU4YgX5rjreOvHDVkMa8KFuZLDBZIe+zqs8aATKy6QoJp5Uk1AE/0lgX5bkjfYXKKRKmzVpBPMqm5sGYBAFOOUWAwPKG/D+UbVAmnxB6VXcEZJ6+sY5f37GhxryqUKfhNLSQkhZSXWQfVeXBu3tCPUyAj4hpBCRSylMQSnoTci/rDBct6UoTUin/lUDuV2CQWCQ9JfN8wm4tMHMRLAdfKCLs+2zDH6Rlhu6GwBctS1JKHLsC5HiL47MPONAmXUEhYSgykAKADJUu4QS5ZJcAl7EvaM7L1CioUkinoCwBb02F+0M+GIMxaK1FKdyGc3wkHcuWe0dOS6JsfzEImLrQkrSlSUsstzU5IQRflYADZz3O02hlSkTVTBzoIQEldK1OAXBUCEoSCXIBdstAupnqZACQQApIACCUpd+Yhj3dVztBH/ANTSHNC1KUxUqkMLJYhySSLlrAvfFuF+tVwvRnNSqmWtLJUzB6y4ObNa4JtnvCJBYxpOOy1KSllEkhyCoPUOzsAxsBtaMoDe5A6x6OF3GyDS6KUkocJUQ2Q7VdCRv6iD6UhSWQySSpMtZJdzhyGYBnIAcb4hTopz4SaVNuHIG5yxJu0MpKCFAmpLOQlLnZ7qJDco6nDMIwyXYD6UipNaG+IoqoQhRCkJc8zAAME1B7DOWaKDwsTZU5alzEpE5yCSoJQPFMKWKi1bVecE06iYqWoF/iJKUVFJsCXqeyd0s/3eOpE9emmLQVylLKHCVOQqsgEqpzyl/wDyc2jiU3Hj2XSMZrOFlClBAUrO12BOW3AF4P4ikKpWSqtUmWUBrEgUKcu48KtjfpmOOLy350JVR4QpjSSGw+zkMOhTA0yeFSpNw6QtB7AKrH/9DHqwfqJDCdJrVBQFkgggqDv5nqMv2gvToqTMdRcAAKvezGoMeU0i/vvC3SoSo3WE3s7AP1fp9LxfpwVlKEiz79dy1tgPaMMkFboLEnF5SEzFGU4QSaXyB+8CFsfrDbjeiUCTly7Cpw5wxuTbzhB8UoUQXB3cXHpHVBpx0Jof6DUmW5PKW6Pu7XuAevkN4LTxJbn4l1KquQ5FeSHs7AN0hDKm17dMD9t4Okzw4CnV52Plv0MZTgm+AmM5EzmJmTVAgpYtVuHuf6Q5wbj3IVrjLlzCAFLAFBU1lEsprHmpLPZhguziSdegFDItUk85cG+Cdg7E9nHeC9fddKwlSrKKgXt4ggEFxZV2c2AwLc0tySfCk9GQ1CFuCtRubZwNgT0xHSJuQ5D9H/WHeu0QUEldrcvMALAuO+wsLesJ16GYE1hB+G9IU1jbZ82F7WjqjNNE0wvS60JdNNRtkZ7ODb0FzBkqYqlZAUxLkC+BZ3NwB29oTyipIYy1AWu1/fz27QxGrQGor2qJYE8oJbLMoEA7hn6REofiGmOdLquZK1lSCQJZVKBCmSG5nYKUXuCXOYz8zRhWwBC2BGD6EZa/WDVcRQUAEA3cUl6S7N5Wb3j3VS+ZS3SaqWLMDgWcBrWwN/XKK8sb2KOJyAlakBlBJpqSpwoptUHL3/XaJDqboJa6yysJIIUALtnb+3zjyNY5opUw82WrmKVLpSU0pNRUKKlGwDXdrsAkdbWhZrNTgBISpOxD7vcbZ26+kMNSApCiXWoADlpcBLM7fKABdi7iM1MmkKcOP3/aIxRTBlesWxIFJYlynBzdO7dmicOkOSQbti2HGXxAk2WparEdtnhxowEWSUrDeRCmzY3u/UR0vSFRoeBaapBBLOk0kOpZa4SkDvk9Gisz1JdLpCQ1zcWU3Lu2Tlt484cpRU6FBNIDVEsGyX2AG94YDTgyxUKZVQTUEk1cqiQ7EpYpS1tznbinJKWxpAv+4qCiiYqsEZLihtn3sBfLQh4itT8xdTcpfa593hxOlqDGtKWCFWymrGbm4uGOQ7Qs43KCSSUmYoqqUpLsom5dsM923BjXFVg0ynQz1EAfEKLvS5CSWyR/UesNZIFYKVslIdSqhe9zc5L2HS8ZWQolf9j2D/ubxoOGzAtQSopTYMbAAvlVrxrkjW0IcyCCqYnxFXzHd923VnFm6ZiI1pBUlQa132ILuf7jcfzEkaj4aglKiFlIAUoVWNnDux6MHEFIlIXUlcwpmLSSpdBLWcOCQ5UWLvtHI3vZRXq51NPhUo4BSlgA98l738mjN6zUID8gJSegY33UMwxnoUoJchwBcjDDY9GGO0KdVqfhkhIJ2CuovjIaN8cEiWy7hc8rUHBAJLBLi+3fy+0aKRrAyjMVz2UkEBVSlG5VV1BJtu0ZHSFTgPS+Cfy1jDYS+S5HQHcMOmQO7Q8kU+gmPuG65lBwkqoIZQJSm7tdhfpcXi7VzAQooSCsXWKXLvZgDypAcMLYLQoC1CkVcoJNSclwAQ+cHeHMzh7IIWQmogBKVuUkgkFdIIJZJFPcRyTUYyTGk6CpbS5Yp+AtATXNPzEEBKpbrdIIcFkkHpiMvquDrTKSoSzzzSgFw7s4ycNd2HnBuomKKk5VzAkFLeGz3dznPe0TjXFGUidLdE0krCEisBQVYEFIA25ehisblGXx+ytMQJUQaVOlr3ttD/hOvMugoKllKa1IKCySXHUgggpNTC7CMzKnErUqZckqdJBzfYM1zizNBcnUFyqpQBYKLtjbNxb7YjqyQ9qmQtM0Gr4ooJUAaVKW65ZQCEJJBBSbc75LA47xkONiYuapZBL/ADBIuOpps/qfONLI1gSGFM0HmLvcFBzZ2Bcti794pmahCEJSyai6qkqN0qA5VNZ82yHvuIyx1DaQ7MzpFlPUEYOGMEpWxCiXLv3/AIfrBfFtR8RjZSiSpTmwc9mIMLFrAGGIjqW0QxnImJsycH3+nSGUvVmapIKgCxFSiS7BwLB3qJFz7Qjllh2P2g/S6o0pUgJRcjZyCwLvew9trxjOFlJmhmfDCRUomZQSAmp0KDBllW2fC9mtC/VJEr5piSUpsUWJbmIL+EE2F3ufNfJ1RNllW9xckk/W1uzQw0tRChykCwISkqUSQLOHFg/oesYKLj0q7EvEBygJUVIThkkC7Z9hl4BMwfI7HwgsT0y3V40svUGTLJCS9QDq3T6G1xd7/aM7rdCtBUQghPfKQXazucR043ZDR6ueCnLqcAF7UgN9LNf0gvQzTnCQQ5Yt7lx6QlRNIOW7noenu8F6VVZSCTSMt19R5RcoaA0Wo4hWu6UJwAJY5bAuoBzlTn1wI9hZw6WuaAmWhZKbgpCnKTuSFW/zEjnqMdWVt7GczXLlhaES7zAxVc8rXbcpKbkXjNz6VEhQItYgfNtnZ41PG+LrXSgK+IlICUVJpKX8Q5Tmx5i/75DUKKlKJPdn67Q8C+wkLdQgg/rDzh6glKVClyzi77Z6WO3eEoQFLYFu5MONPpk3db7BiwJ2Pce0dEuCHenUFpZgkMai+bhwWuXt1+sNJU8FSEzCFOEgqK1GlJLslk9LM2/WApSQiUhAmoWkgkpSMXwbAu94IkSyHKKQFgh6QpkG2CDSWAjinRSAdbMlfGUUhS0BZ5VKIJGzlNx/G8JJ+sIBZRAfo/q4jUcdnBZ5ZSU0JSAEOynL1Fxna/0hBxkKSgAhKSXIcGog52ZnwGjXDPmgfRChaiphufz0jT6EspJTzEEUil3PQDz2jN6IgLcn0/O8OdDqDUlRBCUnAUQxPfOekb5FaJb2aMaabLdyUzKazj5rjyJSQW6bQToZhQapqioAUk/EIqS90pe1nObZtAk3iP8AxhCPmuo5UVBVshwAlks9xB2oWiXNEqapJAFky1CkE+EH5Uh6Sbu0edJt6aLr8BeJaxfwTLTQlKXR4aVLA5nVZ7FTdmGYyOu08xGQoAgHBFjcemI1cjULUJroSv4nUuQEMVUnFwL2wIQ8W1hWGUXUGFT3pSGCb7ANHRgbjqhSYtlLSNsbGHSJ61LPxKiss5Wbu1u+GtGbVY5h9o59ViWsSDSTnJ+hvHTNVslmg4SeaW4SQHD1HJFiWvazDt5wbrZq5UumYiZLE1ZVWsKdZ2KRYA7OHyYA02uloSkBSgtQAVS1KmDAl/dov1msMwlaqqiaUzC5B6s/hpSQGT57x50k3Pa0UuHc7VpUkBqZgJBWF2CVCyQkuA3UXhd/tlKKmUoMoKlpASWCg5JUWYthhe+IbaBCEJNSZU0qlqSQtRBQVGy32IYe5gdemmSWlBjWlE1klRY7AFLsb/bEEZJaKr7MxxrVLXMVXSVB3UDcvu4y8USlos4Jw4/xtBXHZUsbBCtqSVA+b3v16wlkzC/4PrHoQ3EyZo9Jr1LmOoqKUpCWH9AsElvlOPUwzn8RlqmKWlPw0EmlCQF9xdTOH/LRlxOuXO/vB2jAWrmO+SQd+hye0ZTgujT+jjickCWVsADaxcu5z0fv0xCdaFBzSbdf2jecQ0CApKlIVLSlJAQCCpS81KUcO4tkBLdYzPFNSal/FSozVEljcuo+J71XPr1h4cvpUDQrM9xi/wC/aLEqYA2J6fmIAu5fY9/zMX6ecA+3bv2aOitEmg0+oXLIWlRFLUlhZQchgbkDLkRevivztzhilQpGC5qpF1MBzOPtCpWprNgEpYWJJ2v3vF/+3rQoBaUEAAIN6upFIZL7P7xzTj9spP8AAhGoUXuOa1iWAzcA3AAfrYQNq9SsoJIqYMCQNz7luv2gRLpUx6t+8WypK1qCEpJvv3tGigkLonlzDVcO12b9DB+mcCnlcXurtjMG6nhxCxWFf9qTfINizgEEekB6fh26iB5xqmpIKGGlUbgGkGxY0ggF2LPuAfOPI9lzZKBgq+kSIeJMdnuppWlSyC12S/lu3SEup04dQDinG+zxIkY4nuhi6Ss1Dq+8aPTaWkFRNTMpiMvt5RIka5XSG+jfSgAVXJYM+B5BsWg+qoIZ0qw4PQPfr0iRI4JOwLPghMoqYEIUokH5mIsSLkNsXveMj/qVa1qUtayXOOg2HkMekexI1wf6ZUuCKQsJIJD9odcNdRAchz9sRIkdcyGaDSTKJKw1Si6UlR8AUQFFIy5DXJ2hjr9GiWpgHISHJbLbADtu8SJHnzbT0U+FXFpaJSQkJuzkgtc9Bs1vaMzxPTJCAtnUpTHpiJEjfHoliaWWNhB2mmnD5B9tx6xIkdciZDXhGsAUoLSVBlYUxdrF2JYFrQ+0RJmMTygOB0fo+IkSODL1miWgriGkK5c6YlVFEwSwABgIJdzd2DfWFqNeqmhz2L4t28hEiRniVqn+g+CfjWjF1gsQL94z0uaSaXzvHkSO/C7gZsJlrINofqIQkEgqfF2YtY2y1/eJEgyfQIPlzSlKqWS6kEEAApPi5SMBgzQu1ijMUtSiSopUpRJcks7nuesSJGENSY2/oy86a4eKkrv+seRI7kMY6dbMnY/cQ+kSkqSAEgFS/FkgNj6R7EjPItWQiaiWlIDDmZyo5LufQY/LR7PVR8JScmWDe7FziJEjKO2r/pTONfqlkDmO/oBsBsITcSKgAp3ftHsSNsfBMDlzic/SJEiR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8" name="AutoShape 4" descr="data:image/jpeg;base64,/9j/4AAQSkZJRgABAQAAAQABAAD/2wCEAAkGBxQTEhQUExQWFRUXFxwaGRgYGRodIBwaGhogHyEfHSEYHiggHBwlGxodIjEhJSkrLi4uIB8zODMsNyotLisBCgoKDg0OGxAQGiwkICQ0LCwsLCwsLCwsLCwsLCwsLCwsLCwsLCwsLCwsLCwsLCwsLCwsLCwsLCwsLCwsLCwsLP/AABEIALUBFwMBIgACEQEDEQH/xAAaAAACAwEBAAAAAAAAAAAAAAAEBQADBgIB/8QAOxAAAQIFAgQEBQMDBQABBQAAAQIRAAMSITEEQQUiUWEycYGRE0KhsfDB0eFSYvEGFCNygjMVQ1OSs//EABkBAAMBAQEAAAAAAAAAAAAAAAABAgMEBf/EACIRAAICAwEAAwEBAQEAAAAAAAABAhEDITESIkFRYTJxI//aAAwDAQACEQMRAD8AQhUeGYxgcJxf1MdGW9k27/naOMmy2u+wjtri9oHSkvSl+5P5mLpYYsOYvc/vDEwuWL3sOm/8RYFWuATsB+sDghNhdRO8dJZALl1Ki1YgianAySLkbCOJI5nBsmwjgpKEs7qMEJl0oY2cZ7+kaUKwYL/41Eg5/WCUrIpUMGxixcgCUAQz75BiT9M0qxOBaL8istpBUHPL+WjpepKlEeFz9P8AEVaRToIJtt5/4ipdkqY3ayuo3b6Q1IGHzp6XywGB184om6q+3rC2QsLsbF8wZppNRIWHa79hu+0Db4SdKDJJNun+YpTz+Y/PWLNbOThTFJdms3a/3in4gA5bpwwt9sxhNloidOQaiSR/TmK1BtvJv2MeOAQlJzsYi1otcv8A0/t2iGxnazbvtj7GOSbOzxxqJQBSxt0N/Y7eUVzU0KCg9zfcfxE9GWzaW/Z48KdwS0cjJUUs3Qn6gR0hlLsBhyMQhnqyRtY9I5KmiyYnezu14hBX0JAszHeFYHBWPfEVqmjBZ/aLjowtiU36i1vKOPguCHx1/V4dAcfFG9jtlo6SH3P0/SOvgEW3G37NmKkgu5Bx0g8gR8fz+8ezD12jj4jkgXHY3+scLmB2d+xELyBYsXBI9orJxb0/xHa0FLUnZ+t/wtFSJfmCbwIDkyx8rMdnMcTpahgOOh/LxZNV0bvFlYIv02g2hlCJXV4kQNYElu1/y8SE7EepSKnFzvfH7RZOKQRUrby9z+ZiJQEk0JBv4ti2/NcCOkadJNUx1M5AvnZ273zDtdAtCXSGsPzEdSlAMhA5jfOxjxcwrFCCAAWfzb1j2RKEsOXLZfP+ISYFqEJQ6jcncxEIc1rs2PKKEp+Iqohki292e8c62e7JTl29u9u8bR7RJfpwVrqPhH3jvUrJmBOGi7TI+HLq2/OkA6JlTSonf8zFxn1/gmhvq9UyANujQdwuYlSWwCPzMKeMkU2627jrmLuErISP5i1P4WJoKGhIKqbgdNn7Qp1EopUxxkWbzEH6fWkLIvm3UPDDiOl+LKrQBbxBsOMjdu20U0rv9BP6M5Mk0qChd4PmrE1FCS3fYn9oqIZBSXc/SFSZ3wl3L9w+Po8KXNdCgn/c83w5gBYs2A3b6xYmSpLUF0+beT9YpUUzWFgxy5f79do4TqzKUUKwHDkNbcgHeOWVvnfwpBSpiZjKSClXZsXN7d4rnTQk0TUmo4P6j9orky0qulwTsDm+zxJ08oeXMSz2Yi5vbP3DQqfBhJCkg08wdmO236REKBySgjIa3sTFMmSCwQbkOMev67xakf8A5eU92c72b9YSi2FncySDh7fMk5HkQ8eq0ZWwZ2GxY+rx6JaSwRUT3wbdvKCQk1AKBTb9LHd4tQYrKZOnCbA4+UiPVSwlzTQHsRDBMxCcX7ny2b94DU5LVsOiv4H5aLqhWDVkuxq3vlohLZCg/s0dalKWJYthx2a/51ilU+7hQN8G3liFQywhL2IP0P5/MU/GYseuGeK9UVXdDkWcH9Af4jj4we7jYv19ftGbiM9IZRslv7d/5iTUpyagScDaPJjOSlh6QPNnYF07hj++0KrHYRNDpF6vPp6RUARZw7HB/HjyUoEZJH3HXMULWkK5nBZt284aQFk8pZyogk9O/wC0dFTi1+vyl44TNNIFiNwcxwZhCg4Y+u/k9oKAhLFu5yR948inUhByooL2vf8AmJDpAMdRqAh1WsSzWBY7P6Fo4RLM0AqJSA/UO57flvSOJMsTVOQfPZ/S2PtDNKUgC/8ABbI26/WB4650QFO1HwrBhvb8z+PFOlUFG4e9gWI+9ov1fDlTFg2Keo/iLDLEtKQmoAp36vdmyl4Tj5X9A41OsosLW2bv0z1eKuFkPUQWubfvC/WzqlBPQ4/neG0me6GFmPXI2FzbDs38aOPmP/QCuMkCW6S4636Dru7vt9go4eVKJAe8da7WliAbGxbP5bHaONFqCkW83/PKLxxcYUJneomEcp2MN+Hncksxs/b0/OsJZ02pbtn9POHXD0pUAHpN3P1awcnb26GHldREc61xSpmB7mGvB9WZZcdtiQX2PsQ27wp4iosASGyGOf3/ABrRNESpwOnXJFx5wOX/AJ2KtjXjGlSU1oDJVem9juPztGe4hLKkeG4Djcs3WH6FqpUhV005val7/wBu+2/eEutmc4Zx5nYjyH2hqSnG/tDFPDZxdvz7/WHeqlIWilR5tjYsGIvbxeE5+rsUOGJWmoWUGDvY2u5N8kWhXMaUohQqPsP3P0iPHv5LQWXabSKlqFIMwsbAKFLYLj1s+14KmplqSy2UU3ZJGQMEhh5tFIn1JNlJS5IFmYdVWfHiAHfpHOskqSolALUv8xAHWwBBpGDGdq99GWoQtBeWyQXy74d3PbpFkmUZxCWJO77Dr+5icFkLmgklKJYspZDC+21RN+8MuKTWTTJxva759rm30EaLuxFU7hiJQASupe5cUjy363itU10spx6ZtsQMwr0s+qyiQN9/Rn6/m0NlS2CwkhQakrAJD/8AoZ/nME5eXQqFEzUlJYsRBY1IpcgE+ZhdPQpDBRDG4v8AtHcqhTIcO5v192f89bdPYBcqbily1vrjd8iOtQhK/lOM2x7Zt6RQdKpIPNc7WYgjN+0DKnTEVFSS2HyHPfD4jF03plF8mSxYkm+f09X2zHmoUQk1DlNnI/AOoaLZaypIu5fFiXb+RcCKVmxBUF2+gsz3PpZvaIvYymXQEkBwXw/5hxFyUL+Yg+e+LewigykpLgFmYH/FhAc6apDFzfc/wYK9cAvVSFGxTfr/AI6+kdT5agCUl+xYv7+RzFUriQe7W6D6/b2gjSICiz2ex27l29oUrQyk6eoB8gnHXzx6GAdRLmguLp622PtBakzZfKly5cm1382HWJJmWAmPg5uH2x+Z6Q7a2AHL1SDYpD9WvEgvWaVJdRpIBZ0n7Oe3SJFJxFbGCU/CSCwUGwXsXz0Ivi+T6ATZ5UQO9n/Py8ea3VuCgKb+MDdmYn1grg+hKsttc4G9y/Tb1tFJ+V6YB/DVU7lgDcbkD7OYu1OsSoKrSCCNjgbNuGfeOpMxyboSw3chQDNYguLOx/iM7r9WCeQkBsHqc4yInG3OQPSLhw+WtQKVehhjq9OQkUgsALW9Wa+X+kKtDpZjBQGWbu7+xtvBv++eyr9943klJk2JZ4INw0Wy7AQzVK+Jg1eeW84q1WiKMjp7GLutABomc0PuGoNJODTVcmwwcB8lmHXGWS6fTqqCgHAu+Wbrn6w70KVFIAGTl7h2AwXD92eMs/ARfxY1ILJZk4CqgllH2GLFznO67ht2ALW6s5PT7Q4WsJQQU1FmNwE+J8JODkk9AIzmmB+JS9LE9M/bMRh3BoGahIAlg0uaRuRS98B3F3s12HY08RlBcsqtWlRIB/oyWsAcuN2qiaWYABYE3cKZjfYkAja+x8oI1+nIZTEUh0qtzADdjuxs19rXiMb8T2MX6HWEslRLfp+n8YjjjGlQtIUk3u4Pb+MXgOWf+Wlw3ntmHctMukhQCh/aRve/UNtb7x1NpEtUxHw3VlBDFuYEsMN3Tdt2382MabQ6NwFLcIJ5QSqpdm2vTkEn0d4X6bhkoBc1AqUgBQl3I81OLh2t72sV54rMWKVFy+S5zYhIekAikMP6U9Iwnjv5JFWGcXVMK2RaWm6UMQ3Xlbsbm8DcM1brGSXOGF8DDPva2YNkTiQDMHQ1sCogMxYswFJcvd1dIT8SCkqCgAE7M2MObbgZIvExk5/FiHEzQy1EuwZRBALFh1sLu3a7QBqkTEOKGTa4CrglwWVduXJ6RxotZdndP8nN9yB+jNDOXNANSlIJILEA2J65Yhhi3hzC3HuwB5k4TEgKAUckly1NsqIAcC+9hiBdVwxlBQsFA2IZjcYywbIu8e6jSKl/8qCCKrJBsxvYpN2fHnAsrVXAe7hm3vvsz7NFr9iwK5lSFCoHv6QcuZLpSKgHDEAKOWNnAZss/bGZOmFaS7EtlR6kbuAzqffOLvAh0BBKyCQksQHDlrAFj5l2s8Tp9GEJQUtQplh3JUDV5MRs4b6l2A2mlKBVygU2YgGqz2axvf8AXaKjqFFkhLNcpYJAv1e+wv5CO0a13qNJcbAW7mwAsBZy31Xlodlx1TODhwLWx5hs3Y9xbMXy5ddYSmpLhgxdIKkgFgTmw9YBmya2KGDOzAuq/T1sNoH1BWkvtjld7MxtuO8LynwA6ZpkEqdIKhnFh5j6QNq9OEqFC+Vrl+9mJPRrftFeln085JIf1JG7kuPOGGkV86sgkAFLdGdw1mL9G9k7QAxBYHmtuQbhs3Nrjoc7RBOSqxCsWBGGy+LEv1HreKdTI5k/CLvgVDO+dnO5H3iyctkVXcm9vf2xb9oQzkSkkgMq98nLXywH1iQOpDDlqD7uGexOTb6fpEiqYF/DpbhwMqsS122BVYZfpD3RpVysEqJU1yySSQQluU7EOC36iaXkSCkBDXBy/MBl7MQdvS8D6+clCnSbpa5cgk5zfHba0RJ+3SBaLuJagp8CipOXcFyxF7AW5mtjzhLLkKWrpfPTv3jqSsLW1zfAjRaHTilN9gGVkXL2vSOvq2Y1tYl/RdB5qlISDlgAFBjSnAvkb57dIVTV5eND8N+U+FLDBYKf5ioskZPewa8ZvUEVMnHbq12ubExWGViaHHAtKqpJHzBw4cKKbgNuCQ0N9dNrDzEuCLWLhjZiW8RJ9jvAMqatKSFhQUO7EOKW5Ulgxak7A7xZxKYuis/Mql3Llu6vE1sYcdRGbk3Ox/QpTpilRMtTHLOxb9Ya8N1VZUlaLqsVJADPs3h8sEO+wjPBytgCewyf5jR8J17AnmSykgKSTYsrJY3Idu4HnHTl/wAiQVrdHUFEGsvcVXBpZrli7Jxe1oyZTStiFA9DGrXJK5QAUGS7BQukFza3ZRIxizmE/EpapbKIBSVFJcOH7BVx5hv1jPDJcYB3CVm3K6lWpdtne4NqXc2sVejaYpdFVISCGKVEF1bs3MkAEFybv3YqNISvBKVBLMXIbFLl1Jt0/SHKVCq6QpCVtn4iSWIfmOXAs6Ti2Wxy2pWBl9WB8RmYi3n37w30q0S0iwUvfLJt1Bub+n2H45KXUCQn/jISWPfo5BPW5MAaZRsz/lo7MbU42yWh5JnIrsSwJyPFfe4a3nCPj2n+DPUU+EklL4I/XyhvpUuPEnrbum2c3sz2gj/U6a9IhaSCSR8Soc2HsdkkjsSQIPS4hJCrQ6mkBS1k3TsSaSS9IUaamGD2EEfBSsks6XScB2IchuVLgODe5s3TNaTUXJIq7fn39YfcN1ilOwdLJFJUkOoJLKNQuAzkYFrh2PFlg4u0aLYBxKRQzJAcsbhriwZ7d7WO/TiRrGBANIs4GCxtjZy7EbRotVJSRdJJIcrSQom3MWsADipnt2jMa7hkyWpVAK0M9VnYne9ldu/rF4ssZqn0TVDU6wzElF1Sx1elg4GBYh2gXUcJWhQpCilbUmxN3wx5hYsce0CSdcGFyQ3M5LHNvUNcY73h+J5TSlZDB0i6iE2OQxOfWwNjmJTlB/FBSEHxFSyKmBcXsSUjdgW23gxGqSaQSqpnqd/msGwGHcm/e1fEtApYUSaVJYAGkkgs1wbm+GJAfAEKgmZLWE0OrollO3WlwRGq8zVhw0K5FVuZRILJrsKkkOACQ7s4s7DMJ9XpDSCCtbWLjwjZ1dHduvaCNDqhU61lDEEEJBINrtZjvbPq8HalEpSFOogg8gpd/N7BnO5bO18vTgxi3RagBKktlNRN3QUuwDli5Itf3F7hqrcychwfKw7Nb6WzA0/SCWpYSxQQcLqYvY2GAdrfvRNllKUrANL5yCxL922vF1F7AI1GnK1P8rsCG8/sP5gfVzVOQ4J3ZvIvc+/7wXp9UCaiQnKgyRvsGvZvptcx2aVpdWTSWISSz3Vy3LZZvWF6ae0ANK1y3aoj/qR2I3YkML5sOkH6aakpJUohIUb+hLAEXJJcjyB6wNqdGKCpNN7J9bjB3zcWtAej08yYE+FVJ8LsVB9mHMb9b94Uqa/Bna1AJqsXJHkO7FvVh5Nj2OJc+4dKeVRsoYsQzKIFokMB7qdSKQ0xRUolNZBCRYihJdjZQJ3FXvm9ZqCrNy+S5J/Ghlx4pT4VBQdQqBBq5iAq3hcNCfhykqWAq4fB8+5tFYYpKxMecE0CkpK1FIDpcHJSf6XBdTFm2cks0aHS6elKiQp03elLAFKr3I7sG6ecLJUtmWyKCLCp2AKSagkliA22+HDC8k3CmQzhVlNcgE8oJBYjDeEWMc2RubGtAnEdcElSpbbvYMQW+VQ637NCTRcy6r8rFxt9e2doO47OQokpKWBLUpAsT8xAzjc9IH4NLJUMpdQAUkuoG+ACOhvt9+vGqx2Jmo0qUZuEgElRLqUFE9mIteogElsloq1a/i28Kjeqw6EYwyRSwb1aKNAtLFIDCl6nCbJvvk9A8WcR1AVWQgBNOASGPQEAAixs2GGQ8YKNSBmcWTWoZL2JLfYsXh9oCSKlk2ZI3drAXLAAfnTPKXUvcxp5U6WlEsBDqCuZ3AKSGA5dyScHbeOnLdIkazSlIKUKJrAdynLCz8zio9C5w0KtZMSJZlzZYIL86TzAiwHbBNw569C0o+FLdVis2SUq2Lg1N4XBsCSzZ2G1ZeWuyFhuqgzlqx1bobXjmxOmUwDSyzlJK0AOoJsQPuDs7GNHoFMEJBUlSgCWvyhR8eMh/YOL2xXD9QUzAeh/L7ekayROSoJflKgSpQKcO3MBk2J6l92eN88fwSDeJzzNTQecqNwBYqskM9lGwAPUG+Hys2XQVBwCksRu4LM3Xfp3jWI0ViwVStqQVOgqdwC5c2/qAuIR8V0KpqnlIU5l8/KRzJYmxdrkAqcDsN4wZfPxY6so0upsz3quHfG7Nchzer+dJowNTKmpVu5IsLC5ZrAt0xGHQhSVlJZ0kg3Bu7ZFiI03BdQpBSV1UKdqnA6Ona3taOhx+0ZmGmppUUn89IP0uoPLuL2swf0t5w7/ANQ8MQXVyg1WswIcPdAPWwNmfciM3OWUFKSQKXZmObtbMS2p6KNRpOMnlqJAQilCGd6gUly4pFKs3bYQbptVUVApCqnCkqZqQgOSQxKgHslsgiyWjFy1g3JJB8zv6P77wz0i0kkPTUAHsOhIJUCwfBfqSztHLkwRW0UpMq4xoESzVLUtaTcXSWH9xDgKPio2uNoH4Zq6VBVyQbFObg4cHYt5tmNJrJHxBLKFkzHa6LMGKf8A4wzl02Yh1tfMZDiw+GtQSxFw7EP6E/oIvFL3Hy+ifR8nWmYszJiQQARSCoOsAAHmJbKXbLAWcQUmWpC0k3NQUUJATyiwD1Eh29i/lleGapSVFiQC70ltjby7Q2k6wKWk3Y2LnZ8Pi7m5sO0KeNrg7CeI8OmrUVVCoAuCGZi1IFObgBrQoStSFpEwlJe79B5Q70sxaS6FBJS7KrA3Y0l2IcC4Nr9ySuI6SSEKQpDKUX5VpXSFXBBdlYDkHf2hZPOmFCXSapBpSkqfmJFKck3AJclw+cdDB8tUv4Yz8Rz4QAVDoexIawcknO2YRNKSUpe7Auz5fvve0MlcRqQAsYtnDO1h4Q6trZsS8azx/gWdcU0QUVLQRLuf+MjwDZiM+w7k3MLZBJAuBSN2D4ud/cB4eJnhSFfGYm1DWSSSBzM5sAWDDNyBkSbw9JBOCom4cgB3YOb2ZvTJeFGVKmDKJWrwErsbkbAkEYJufK4tF2nKlKpJpSS5JSMDJIDjLW/U2UTUKlnGN+m7vETq1OA9OTv6O2cMOkaOFrQrHC0AvalSXZkvU6tzuzxIpE4OAVqYgVXd2D27VHftEjOh3QDOmkgpBe/hAcejQ34HpGQ6lBLhRLCo2HKFA8rVNscva0JJMkhQdKrmxIPVnHqCI1+g0ZISkOVBRd1MCWJBAapmBJLb7CNM0vMaBHcmWqY/J4JdyEuwAJvSlrgHPck2gYpBci26Es4cXAdrdz1zuQTqZiZQZNaSAUrCTTUoA2VdykE9C922hdrFsygQxuQUlnf5XdRS1+9+0c+PbGxRr55JAZmDEepMH8H0xYKZy9TH+3zBBHYi8K0K53IB7dY0elmV0kmgBATypNynqCoB/mcdrXjsyPzGkSGytNVNAWqmlikKIFqnuwskpJYtkiAuMzzWQ5ua2SoqDkPkkmrzv1aGekZSXCAqol1CzVG7gK2awYDe7wu43piDzjncuSL7ZvbPTp1jmxy+exsRy1Gvb3H3h4mY8tIFALG4JJJCnu4ISe4a2bGEWplUKa75u133EaDgsn4iKLVIFQJUlKQNwaiC7PYW9bx0ZWkrFQy0epQBcOqxBBopuSWdV0+EXDv2ELJyVrCyAaQCoqUQLPZySzuW6klu0NtPqGlpSsCZglxzAEuU+KkJqAcEPcwPxSQqYiaoSwAFB08wp5SbXyWwXAvgRywklIbMxLUy7D3vn2jS8L1KgtIrTKG7pSzeWD1cxlPiEFwSPvDvgM4EqqKiwJ2IfLqB29ffB68yuNiRtJCkFBWFFgFOkpDUl/EVJuly2znoGEJ9ePjIyQQeV1Gi4uzipLkdWwYu+OlTXCuQBSAgtuEqIskFg7uwfFzHcyUrmSAoKXdIQoXpdlVEmkWPhI2wM8GNqPRsyWpVNSaZlXUPexvbtd7WgqVrSGICU9g/fq5wevSBdTrFAkKBUHJIU+dz1BOXEUqUkhJSSHJ8RFgG6X3zaPTdURVodydbM/5Fy0vSg1k/KlVnAe5JV9fWEHHtZWBYFgBVTdhgfz55tGv/ANOCTTNl1lQmSlVApa6RVa+XSWO1t4x/F5IblJpb5tjvT+zCMKj7sYtl6klku3vvDXRaxQZtiLZ2zd2+kJpWlmsVBCikM6qSzE5JwBFui1FCjd9rX7b5G/tGkop8A10lZvJUoAKCOcKSz5SocwBZzUbqABxC3jfDlrkJU4WsbBQsC6rEi5w4BJc9XjzhOuKC6iSMEP1H6D9oPOqC2K2IUWKXTYJF1gsHPS3kbW46lCVopNNGW/8Ap0yUApZCRSCTUzP8pfCu3lBkziIUlNmIpyXBpDFxgA5/fMavhq3USla0IuFqUmvlYjFsYcWfPSM3xrQEzCqWlSgSpTgKch7ljtdyQY0jlUpVIK/C2QoqTeqsWQDhKWJI5i+/r92MnUMT8QlKSCFgFKSGLA4IUDzWSL9bwjm6WZSykhDKIZVQIVgvV/165fEd6fXpVSSOa4USTfN15Jub3x7wShfAQTruBFQqlKSTYJFbEXYAikCoPci1jcmFq+HrQDzAlgQVJIJDqvLyCmxdQLQ4rUSmgBmYANY3Z9i1R/8A22eLgedK/wD7iVUlTpZNVTAFQCQC6juLk2s8qclphQi4e5IYAq2qNKf/AEVEWxj+o9oYDVmk0ishHNUQAFMxKebmvjzxZzdxWSZlalGtd1KUl1bEuq7FTDP/AFZ3hDL1gukISXBDl3DtjmaxBODnyilU90A1kG4dmKHLElnBBGQx7P8A0wPquDpNapTkJpJJS1T4+Z843bLRXpQQVJNCv+qgfEAWBSGAFnfcHvDPTgkKfmZlABzYkuWtYFmdn2tCbceBRl5sshyoEXa4N1ZNyNt/MR5Go1+lWUkEOlTKlkMo0gsqyTYVFmIDFokaxy2hOJ4Z6ZQoCSoBDFandW7puQixADXYDvBEjT/EpKGCCVZYOwseZ3YNu2Ir0ygoG6qgSzXciw5jhIYWF/pBE5AUkuxZIJNCbs4ArA8dRJubgF7pjkb+vssvmTOUJNEsFKQ4TcsNyMFlOo2Li74hZxqekeFaFIehvmKR84yAD2LjvmO0T10oKpSaqnCh4iQAQFJBul3NW/ezKuIzykGumouXV4nd8p6l8jJMXig/SE3oq00hyV3CAerkhwG82Lv2hsmYmlKcByz5c+QuLfXzdBw4moEXV0Ix5xpNKlbFjZQFVKbqOzvZn3fd74jfM6JGUoJTSzlX9QGSpL0skXcuBfc4YmJxOQFpUZPxJpDFRUEp5gkksElyKAL56nrdrNUZfOiZcChJpWlKikh0hStgbs3rgBBxXUlbmsEqc0pwLlgBg5Ldo5sXqUkynyhSkGYu2SdyMnvGjRL+EhI/qwXZ2ywwen5fL6BQEwEnB2+uIb6aZYUukksCbkv0YOPIZ9468qb0SaWRqBSlJNSHJWUOksrZi4dgLi53ch4K1a5ZSQpIpUsPMAQVJBAayT4mqLv2LGEupVyhSkOCSGCaCpaQCarKw4t5WvF/x1LKCbr5aUsb8jIZnJsE5YdsmOJx3aKszfFZYStwGSSWBUFEMcKP7tDPgU9IZBKgObmSAWqACiU/MKQQ3Q7Xcb/VUuYuco/DpCeUpAuKbEquXU+TAXDNTSWUS2wdrv8AxHduWNCNbpdcwBQb5qBu4s3cE5B6Oxg7SaczpaglZXSkrmKIZIuwQ7Fywqc9vTMoIeYSUsQeb+49LXH6d2h/IdaQsJEqWo0s5UFFJCrMXGXJAuVHsI4ssa2hoVcT4MSUUcpUl7lOCBmkkucAEOelxCCchUpVKwQQOnW49xG+k6hSgEcoNboUUMQUgAJAvSSoByz5eztm/wDUenmIJUJvxA9DlTq5bAXAKhSBtYNiNsOaTfmQNaLv9N60CbJFIBqCSbCyrYAuXUb3s3SKkllXBsqhxuR8pbqGcBna8JdLPIVVhiLdGh/xQD/cqJQKVLJd2BqIULswNKh6Md3jfJHRAUrTSihaql1IK0qTTgEMhTA84qPV264jEzJBQpT3Y2N/du/eNxoNQlwyOVVlE8zAgtvSFgCztjBaFv8AqThlK1S5YqK0pVSReWchCcKBCSCXyM4jmxT8zcWU0IZOqIGQwvs7s2W7ww0mpLUk8pD83UA4tm9u7Qjc3SzkZY7/AKwVJnluYgBtxv5dusdUoqiOGn0vC65SpvxGBt4g5SALECybMGJDnrC3iehmoly5lCku7OoPT/1yBU/Yk2i7RT/ADWtailksWKHASlI3wC+zAMcw70KJf/yKJFKi45n2FFgK1EOkl+jMTHFKcoPezSjCzZ6w5UmrbmuxOX7sCLxXKBZ3ALsBv54Zv59dT/qTQic6pY5gPCCTQh7VFyHdVJS7pLOLiMrxHh8yQsJXY0pNN3AUAoWa2frHXjnGSJaYwk6vlCPlcGlPXqWuSxhjL1SRNJWCpNLslRDKCXBsL0rexB+zIeGKIIc0AnIDkb+l2h6mcFvYVFLpAV4QDd7AElIsAdhYYjPLHfBo8nGwXJKmVyrQokAlwaQQXIYN/wCT2hDqtAok0os7FnAdup9+l40BnBc2tgHsVNbuzJDO7DDOOkF6hBl6hpQVSkpJdIUUhTNWMA8wDEM9rsDEqfnQUZM1SlMoMRs42OCx6jEMdPxKpw6khQLgeHqewBIHkHGC0M+NaULqLFzSFEcyAsgm1ALBtgGDEWuBlQGF2vcMOneNIVkVidoer1KCAghTJD+FNmsP8teJFWnmhwnlSdlFbABrn/0W6YAa5iRm1RVjKS9NSQspKmSWFwlWz2Pi3BHnHX+9LFFZQnmVTSkOVsbiwZ2bLO4YWjgrBQokl00qHdnBNsvyli+4imUtBmAK5iQD8RCr8yXINbAEF3DbWItGVXtjONUoywFOQSATjKgFBhu4sRZvpCWdrXJJ5iev+YI4osJIQlYWkpCnZrkOxAJYh2LFrbwrlqBU4YgX5rjreOvHDVkMa8KFuZLDBZIe+zqs8aATKy6QoJp5Uk1AE/0lgX5bkjfYXKKRKmzVpBPMqm5sGYBAFOOUWAwPKG/D+UbVAmnxB6VXcEZJ6+sY5f37GhxryqUKfhNLSQkhZSXWQfVeXBu3tCPUyAj4hpBCRSylMQSnoTci/rDBct6UoTUin/lUDuV2CQWCQ9JfN8wm4tMHMRLAdfKCLs+2zDH6Rlhu6GwBctS1JKHLsC5HiL47MPONAmXUEhYSgykAKADJUu4QS5ZJcAl7EvaM7L1CioUkinoCwBb02F+0M+GIMxaK1FKdyGc3wkHcuWe0dOS6JsfzEImLrQkrSlSUsstzU5IQRflYADZz3O02hlSkTVTBzoIQEldK1OAXBUCEoSCXIBdstAupnqZACQQApIACCUpd+Yhj3dVztBH/ANTSHNC1KUxUqkMLJYhySSLlrAvfFuF+tVwvRnNSqmWtLJUzB6y4ObNa4JtnvCJBYxpOOy1KSllEkhyCoPUOzsAxsBtaMoDe5A6x6OF3GyDS6KUkocJUQ2Q7VdCRv6iD6UhSWQySSpMtZJdzhyGYBnIAcb4hTopz4SaVNuHIG5yxJu0MpKCFAmpLOQlLnZ7qJDco6nDMIwyXYD6UipNaG+IoqoQhRCkJc8zAAME1B7DOWaKDwsTZU5alzEpE5yCSoJQPFMKWKi1bVecE06iYqWoF/iJKUVFJsCXqeyd0s/3eOpE9emmLQVylLKHCVOQqsgEqpzyl/wDyc2jiU3Hj2XSMZrOFlClBAUrO12BOW3AF4P4ikKpWSqtUmWUBrEgUKcu48KtjfpmOOLy350JVR4QpjSSGw+zkMOhTA0yeFSpNw6QtB7AKrH/9DHqwfqJDCdJrVBQFkgggqDv5nqMv2gvToqTMdRcAAKvezGoMeU0i/vvC3SoSo3WE3s7AP1fp9LxfpwVlKEiz79dy1tgPaMMkFboLEnF5SEzFGU4QSaXyB+8CFsfrDbjeiUCTly7Cpw5wxuTbzhB8UoUQXB3cXHpHVBpx0Jof6DUmW5PKW6Pu7XuAevkN4LTxJbn4l1KquQ5FeSHs7AN0hDKm17dMD9t4Okzw4CnV52Plv0MZTgm+AmM5EzmJmTVAgpYtVuHuf6Q5wbj3IVrjLlzCAFLAFBU1lEsprHmpLPZhguziSdegFDItUk85cG+Cdg7E9nHeC9fddKwlSrKKgXt4ggEFxZV2c2AwLc0tySfCk9GQ1CFuCtRubZwNgT0xHSJuQ5D9H/WHeu0QUEldrcvMALAuO+wsLesJ16GYE1hB+G9IU1jbZ82F7WjqjNNE0wvS60JdNNRtkZ7ODb0FzBkqYqlZAUxLkC+BZ3NwB29oTyipIYy1AWu1/fz27QxGrQGor2qJYE8oJbLMoEA7hn6REofiGmOdLquZK1lSCQJZVKBCmSG5nYKUXuCXOYz8zRhWwBC2BGD6EZa/WDVcRQUAEA3cUl6S7N5Wb3j3VS+ZS3SaqWLMDgWcBrWwN/XKK8sb2KOJyAlakBlBJpqSpwoptUHL3/XaJDqboJa6yysJIIUALtnb+3zjyNY5opUw82WrmKVLpSU0pNRUKKlGwDXdrsAkdbWhZrNTgBISpOxD7vcbZ26+kMNSApCiXWoADlpcBLM7fKABdi7iM1MmkKcOP3/aIxRTBlesWxIFJYlynBzdO7dmicOkOSQbti2HGXxAk2WparEdtnhxowEWSUrDeRCmzY3u/UR0vSFRoeBaapBBLOk0kOpZa4SkDvk9Gisz1JdLpCQ1zcWU3Lu2Tlt484cpRU6FBNIDVEsGyX2AG94YDTgyxUKZVQTUEk1cqiQ7EpYpS1tznbinJKWxpAv+4qCiiYqsEZLihtn3sBfLQh4itT8xdTcpfa593hxOlqDGtKWCFWymrGbm4uGOQ7Qs43KCSSUmYoqqUpLsom5dsM923BjXFVg0ynQz1EAfEKLvS5CSWyR/UesNZIFYKVslIdSqhe9zc5L2HS8ZWQolf9j2D/ubxoOGzAtQSopTYMbAAvlVrxrkjW0IcyCCqYnxFXzHd923VnFm6ZiI1pBUlQa132ILuf7jcfzEkaj4aglKiFlIAUoVWNnDux6MHEFIlIXUlcwpmLSSpdBLWcOCQ5UWLvtHI3vZRXq51NPhUo4BSlgA98l738mjN6zUID8gJSegY33UMwxnoUoJchwBcjDDY9GGO0KdVqfhkhIJ2CuovjIaN8cEiWy7hc8rUHBAJLBLi+3fy+0aKRrAyjMVz2UkEBVSlG5VV1BJtu0ZHSFTgPS+Cfy1jDYS+S5HQHcMOmQO7Q8kU+gmPuG65lBwkqoIZQJSm7tdhfpcXi7VzAQooSCsXWKXLvZgDypAcMLYLQoC1CkVcoJNSclwAQ+cHeHMzh7IIWQmogBKVuUkgkFdIIJZJFPcRyTUYyTGk6CpbS5Yp+AtATXNPzEEBKpbrdIIcFkkHpiMvquDrTKSoSzzzSgFw7s4ycNd2HnBuomKKk5VzAkFLeGz3dznPe0TjXFGUidLdE0krCEisBQVYEFIA25ehisblGXx+ytMQJUQaVOlr3ttD/hOvMugoKllKa1IKCySXHUgggpNTC7CMzKnErUqZckqdJBzfYM1zizNBcnUFyqpQBYKLtjbNxb7YjqyQ9qmQtM0Gr4ooJUAaVKW65ZQCEJJBBSbc75LA47xkONiYuapZBL/ADBIuOpps/qfONLI1gSGFM0HmLvcFBzZ2Bcti794pmahCEJSyai6qkqN0qA5VNZ82yHvuIyx1DaQ7MzpFlPUEYOGMEpWxCiXLv3/AIfrBfFtR8RjZSiSpTmwc9mIMLFrAGGIjqW0QxnImJsycH3+nSGUvVmapIKgCxFSiS7BwLB3qJFz7Qjllh2P2g/S6o0pUgJRcjZyCwLvew9trxjOFlJmhmfDCRUomZQSAmp0KDBllW2fC9mtC/VJEr5piSUpsUWJbmIL+EE2F3ufNfJ1RNllW9xckk/W1uzQw0tRChykCwISkqUSQLOHFg/oesYKLj0q7EvEBygJUVIThkkC7Z9hl4BMwfI7HwgsT0y3V40svUGTLJCS9QDq3T6G1xd7/aM7rdCtBUQghPfKQXazucR043ZDR6ueCnLqcAF7UgN9LNf0gvQzTnCQQ5Yt7lx6QlRNIOW7noenu8F6VVZSCTSMt19R5RcoaA0Wo4hWu6UJwAJY5bAuoBzlTn1wI9hZw6WuaAmWhZKbgpCnKTuSFW/zEjnqMdWVt7GczXLlhaES7zAxVc8rXbcpKbkXjNz6VEhQItYgfNtnZ41PG+LrXSgK+IlICUVJpKX8Q5Tmx5i/75DUKKlKJPdn67Q8C+wkLdQgg/rDzh6glKVClyzi77Z6WO3eEoQFLYFu5MONPpk3db7BiwJ2Pce0dEuCHenUFpZgkMai+bhwWuXt1+sNJU8FSEzCFOEgqK1GlJLslk9LM2/WApSQiUhAmoWkgkpSMXwbAu94IkSyHKKQFgh6QpkG2CDSWAjinRSAdbMlfGUUhS0BZ5VKIJGzlNx/G8JJ+sIBZRAfo/q4jUcdnBZ5ZSU0JSAEOynL1Fxna/0hBxkKSgAhKSXIcGog52ZnwGjXDPmgfRChaiphufz0jT6EspJTzEEUil3PQDz2jN6IgLcn0/O8OdDqDUlRBCUnAUQxPfOekb5FaJb2aMaabLdyUzKazj5rjyJSQW6bQToZhQapqioAUk/EIqS90pe1nObZtAk3iP8AxhCPmuo5UVBVshwAlks9xB2oWiXNEqapJAFky1CkE+EH5Uh6Sbu0edJt6aLr8BeJaxfwTLTQlKXR4aVLA5nVZ7FTdmGYyOu08xGQoAgHBFjcemI1cjULUJroSv4nUuQEMVUnFwL2wIQ8W1hWGUXUGFT3pSGCb7ANHRgbjqhSYtlLSNsbGHSJ61LPxKiss5Wbu1u+GtGbVY5h9o59ViWsSDSTnJ+hvHTNVslmg4SeaW4SQHD1HJFiWvazDt5wbrZq5UumYiZLE1ZVWsKdZ2KRYA7OHyYA02uloSkBSgtQAVS1KmDAl/dov1msMwlaqqiaUzC5B6s/hpSQGT57x50k3Pa0UuHc7VpUkBqZgJBWF2CVCyQkuA3UXhd/tlKKmUoMoKlpASWCg5JUWYthhe+IbaBCEJNSZU0qlqSQtRBQVGy32IYe5gdemmSWlBjWlE1klRY7AFLsb/bEEZJaKr7MxxrVLXMVXSVB3UDcvu4y8USlos4Jw4/xtBXHZUsbBCtqSVA+b3v16wlkzC/4PrHoQ3EyZo9Jr1LmOoqKUpCWH9AsElvlOPUwzn8RlqmKWlPw0EmlCQF9xdTOH/LRlxOuXO/vB2jAWrmO+SQd+hye0ZTgujT+jjickCWVsADaxcu5z0fv0xCdaFBzSbdf2jecQ0CApKlIVLSlJAQCCpS81KUcO4tkBLdYzPFNSal/FSozVEljcuo+J71XPr1h4cvpUDQrM9xi/wC/aLEqYA2J6fmIAu5fY9/zMX6ecA+3bv2aOitEmg0+oXLIWlRFLUlhZQchgbkDLkRevivztzhilQpGC5qpF1MBzOPtCpWprNgEpYWJJ2v3vF/+3rQoBaUEAAIN6upFIZL7P7xzTj9spP8AAhGoUXuOa1iWAzcA3AAfrYQNq9SsoJIqYMCQNz7luv2gRLpUx6t+8WypK1qCEpJvv3tGigkLonlzDVcO12b9DB+mcCnlcXurtjMG6nhxCxWFf9qTfINizgEEekB6fh26iB5xqmpIKGGlUbgGkGxY0ggF2LPuAfOPI9lzZKBgq+kSIeJMdnuppWlSyC12S/lu3SEup04dQDinG+zxIkY4nuhi6Ss1Dq+8aPTaWkFRNTMpiMvt5RIka5XSG+jfSgAVXJYM+B5BsWg+qoIZ0qw4PQPfr0iRI4JOwLPghMoqYEIUokH5mIsSLkNsXveMj/qVa1qUtayXOOg2HkMekexI1wf6ZUuCKQsJIJD9odcNdRAchz9sRIkdcyGaDSTKJKw1Si6UlR8AUQFFIy5DXJ2hjr9GiWpgHISHJbLbADtu8SJHnzbT0U+FXFpaJSQkJuzkgtc9Bs1vaMzxPTJCAtnUpTHpiJEjfHoliaWWNhB2mmnD5B9tx6xIkdciZDXhGsAUoLSVBlYUxdrF2JYFrQ+0RJmMTygOB0fo+IkSODL1miWgriGkK5c6YlVFEwSwABgIJdzd2DfWFqNeqmhz2L4t28hEiRniVqn+g+CfjWjF1gsQL94z0uaSaXzvHkSO/C7gZsJlrINofqIQkEgqfF2YtY2y1/eJEgyfQIPlzSlKqWS6kEEAApPi5SMBgzQu1ijMUtSiSopUpRJcks7nuesSJGENSY2/oy86a4eKkrv+seRI7kMY6dbMnY/cQ+kSkqSAEgFS/FkgNj6R7EjPItWQiaiWlIDDmZyo5LufQY/LR7PVR8JScmWDe7FziJEjKO2r/pTONfqlkDmO/oBsBsITcSKgAp3ftHsSNsfBMDlzic/SJEiR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5" y="1333850"/>
            <a:ext cx="2191996" cy="43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5329" y="1559379"/>
            <a:ext cx="531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Predominantly Residential and Commercial 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Montara</a:t>
            </a:r>
            <a:r>
              <a:rPr lang="en-US" dirty="0" smtClean="0">
                <a:solidFill>
                  <a:schemeClr val="tx2"/>
                </a:solidFill>
              </a:rPr>
              <a:t> Water and Sanitary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Coastside</a:t>
            </a:r>
            <a:r>
              <a:rPr lang="en-US" dirty="0" smtClean="0">
                <a:solidFill>
                  <a:schemeClr val="tx2"/>
                </a:solidFill>
              </a:rPr>
              <a:t> County Water District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San Francisco Public Utility Commission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198783" y="198783"/>
            <a:ext cx="8733182" cy="129618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Water Supply in Coastal San Mateo County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266" name="AutoShape 2" descr="data:image/jpeg;base64,/9j/4AAQSkZJRgABAQAAAQABAAD/2wCEAAkGBxQTEhQUExQWFRUXFxwaGRgYGRodIBwaGhogHyEfHSEYHiggHBwlGxodIjEhJSkrLi4uIB8zODMsNyotLisBCgoKDg0OGxAQGiwkICQ0LCwsLCwsLCwsLCwsLCwsLCwsLCwsLCwsLCwsLCwsLCwsLCwsLCwsLCwsLCwsLCwsLP/AABEIALUBFwMBIgACEQEDEQH/xAAaAAACAwEBAAAAAAAAAAAAAAAEBQADBgIB/8QAOxAAAQIFAgQEBQMDBQABBQAAAQIRAAMSITEEQQUiUWEycYGRE0KhsfDB0eFSYvEGFCNygjMVQ1OSs//EABkBAAMBAQEAAAAAAAAAAAAAAAABAgMEBf/EACIRAAICAwEAAwEBAQEAAAAAAAABAhEDITESIkFRYTJxI//aAAwDAQACEQMRAD8AQhUeGYxgcJxf1MdGW9k27/naOMmy2u+wjtri9oHSkvSl+5P5mLpYYsOYvc/vDEwuWL3sOm/8RYFWuATsB+sDghNhdRO8dJZALl1Ki1YgianAySLkbCOJI5nBsmwjgpKEs7qMEJl0oY2cZ7+kaUKwYL/41Eg5/WCUrIpUMGxixcgCUAQz75BiT9M0qxOBaL8istpBUHPL+WjpepKlEeFz9P8AEVaRToIJtt5/4ipdkqY3ayuo3b6Q1IGHzp6XywGB184om6q+3rC2QsLsbF8wZppNRIWHa79hu+0Db4SdKDJJNun+YpTz+Y/PWLNbOThTFJdms3a/3in4gA5bpwwt9sxhNloidOQaiSR/TmK1BtvJv2MeOAQlJzsYi1otcv8A0/t2iGxnazbvtj7GOSbOzxxqJQBSxt0N/Y7eUVzU0KCg9zfcfxE9GWzaW/Z48KdwS0cjJUUs3Qn6gR0hlLsBhyMQhnqyRtY9I5KmiyYnezu14hBX0JAszHeFYHBWPfEVqmjBZ/aLjowtiU36i1vKOPguCHx1/V4dAcfFG9jtlo6SH3P0/SOvgEW3G37NmKkgu5Bx0g8gR8fz+8ezD12jj4jkgXHY3+scLmB2d+xELyBYsXBI9orJxb0/xHa0FLUnZ+t/wtFSJfmCbwIDkyx8rMdnMcTpahgOOh/LxZNV0bvFlYIv02g2hlCJXV4kQNYElu1/y8SE7EepSKnFzvfH7RZOKQRUrby9z+ZiJQEk0JBv4ti2/NcCOkadJNUx1M5AvnZ273zDtdAtCXSGsPzEdSlAMhA5jfOxjxcwrFCCAAWfzb1j2RKEsOXLZfP+ISYFqEJQ6jcncxEIc1rs2PKKEp+Iqohki292e8c62e7JTl29u9u8bR7RJfpwVrqPhH3jvUrJmBOGi7TI+HLq2/OkA6JlTSonf8zFxn1/gmhvq9UyANujQdwuYlSWwCPzMKeMkU2627jrmLuErISP5i1P4WJoKGhIKqbgdNn7Qp1EopUxxkWbzEH6fWkLIvm3UPDDiOl+LKrQBbxBsOMjdu20U0rv9BP6M5Mk0qChd4PmrE1FCS3fYn9oqIZBSXc/SFSZ3wl3L9w+Po8KXNdCgn/c83w5gBYs2A3b6xYmSpLUF0+beT9YpUUzWFgxy5f79do4TqzKUUKwHDkNbcgHeOWVvnfwpBSpiZjKSClXZsXN7d4rnTQk0TUmo4P6j9orky0qulwTsDm+zxJ08oeXMSz2Yi5vbP3DQqfBhJCkg08wdmO236REKBySgjIa3sTFMmSCwQbkOMev67xakf8A5eU92c72b9YSi2FncySDh7fMk5HkQ8eq0ZWwZ2GxY+rx6JaSwRUT3wbdvKCQk1AKBTb9LHd4tQYrKZOnCbA4+UiPVSwlzTQHsRDBMxCcX7ny2b94DU5LVsOiv4H5aLqhWDVkuxq3vlohLZCg/s0dalKWJYthx2a/51ilU+7hQN8G3liFQywhL2IP0P5/MU/GYseuGeK9UVXdDkWcH9Af4jj4we7jYv19ftGbiM9IZRslv7d/5iTUpyagScDaPJjOSlh6QPNnYF07hj++0KrHYRNDpF6vPp6RUARZw7HB/HjyUoEZJH3HXMULWkK5nBZt284aQFk8pZyogk9O/wC0dFTi1+vyl44TNNIFiNwcxwZhCg4Y+u/k9oKAhLFu5yR948inUhByooL2vf8AmJDpAMdRqAh1WsSzWBY7P6Fo4RLM0AqJSA/UO57flvSOJMsTVOQfPZ/S2PtDNKUgC/8ABbI26/WB4650QFO1HwrBhvb8z+PFOlUFG4e9gWI+9ov1fDlTFg2Keo/iLDLEtKQmoAp36vdmyl4Tj5X9A41OsosLW2bv0z1eKuFkPUQWubfvC/WzqlBPQ4/neG0me6GFmPXI2FzbDs38aOPmP/QCuMkCW6S4636Dru7vt9go4eVKJAe8da7WliAbGxbP5bHaONFqCkW83/PKLxxcYUJneomEcp2MN+Hncksxs/b0/OsJZ02pbtn9POHXD0pUAHpN3P1awcnb26GHldREc61xSpmB7mGvB9WZZcdtiQX2PsQ27wp4iosASGyGOf3/ABrRNESpwOnXJFx5wOX/AJ2KtjXjGlSU1oDJVem9juPztGe4hLKkeG4Djcs3WH6FqpUhV005val7/wBu+2/eEutmc4Zx5nYjyH2hqSnG/tDFPDZxdvz7/WHeqlIWilR5tjYsGIvbxeE5+rsUOGJWmoWUGDvY2u5N8kWhXMaUohQqPsP3P0iPHv5LQWXabSKlqFIMwsbAKFLYLj1s+14KmplqSy2UU3ZJGQMEhh5tFIn1JNlJS5IFmYdVWfHiAHfpHOskqSolALUv8xAHWwBBpGDGdq99GWoQtBeWyQXy74d3PbpFkmUZxCWJO77Dr+5icFkLmgklKJYspZDC+21RN+8MuKTWTTJxva759rm30EaLuxFU7hiJQASupe5cUjy363itU10spx6ZtsQMwr0s+qyiQN9/Rn6/m0NlS2CwkhQakrAJD/8AoZ/nME5eXQqFEzUlJYsRBY1IpcgE+ZhdPQpDBRDG4v8AtHcqhTIcO5v192f89bdPYBcqbily1vrjd8iOtQhK/lOM2x7Zt6RQdKpIPNc7WYgjN+0DKnTEVFSS2HyHPfD4jF03plF8mSxYkm+f09X2zHmoUQk1DlNnI/AOoaLZaypIu5fFiXb+RcCKVmxBUF2+gsz3PpZvaIvYymXQEkBwXw/5hxFyUL+Yg+e+LewigykpLgFmYH/FhAc6apDFzfc/wYK9cAvVSFGxTfr/AI6+kdT5agCUl+xYv7+RzFUriQe7W6D6/b2gjSICiz2ex27l29oUrQyk6eoB8gnHXzx6GAdRLmguLp622PtBakzZfKly5cm1382HWJJmWAmPg5uH2x+Z6Q7a2AHL1SDYpD9WvEgvWaVJdRpIBZ0n7Oe3SJFJxFbGCU/CSCwUGwXsXz0Ivi+T6ATZ5UQO9n/Py8ea3VuCgKb+MDdmYn1grg+hKsttc4G9y/Tb1tFJ+V6YB/DVU7lgDcbkD7OYu1OsSoKrSCCNjgbNuGfeOpMxyboSw3chQDNYguLOx/iM7r9WCeQkBsHqc4yInG3OQPSLhw+WtQKVehhjq9OQkUgsALW9Wa+X+kKtDpZjBQGWbu7+xtvBv++eyr9943klJk2JZ4INw0Wy7AQzVK+Jg1eeW84q1WiKMjp7GLutABomc0PuGoNJODTVcmwwcB8lmHXGWS6fTqqCgHAu+Wbrn6w70KVFIAGTl7h2AwXD92eMs/ARfxY1ILJZk4CqgllH2GLFznO67ht2ALW6s5PT7Q4WsJQQU1FmNwE+J8JODkk9AIzmmB+JS9LE9M/bMRh3BoGahIAlg0uaRuRS98B3F3s12HY08RlBcsqtWlRIB/oyWsAcuN2qiaWYABYE3cKZjfYkAja+x8oI1+nIZTEUh0qtzADdjuxs19rXiMb8T2MX6HWEslRLfp+n8YjjjGlQtIUk3u4Pb+MXgOWf+Wlw3ntmHctMukhQCh/aRve/UNtb7x1NpEtUxHw3VlBDFuYEsMN3Tdt2382MabQ6NwFLcIJ5QSqpdm2vTkEn0d4X6bhkoBc1AqUgBQl3I81OLh2t72sV54rMWKVFy+S5zYhIekAikMP6U9Iwnjv5JFWGcXVMK2RaWm6UMQ3Xlbsbm8DcM1brGSXOGF8DDPva2YNkTiQDMHQ1sCogMxYswFJcvd1dIT8SCkqCgAE7M2MObbgZIvExk5/FiHEzQy1EuwZRBALFh1sLu3a7QBqkTEOKGTa4CrglwWVduXJ6RxotZdndP8nN9yB+jNDOXNANSlIJILEA2J65Yhhi3hzC3HuwB5k4TEgKAUckly1NsqIAcC+9hiBdVwxlBQsFA2IZjcYywbIu8e6jSKl/8qCCKrJBsxvYpN2fHnAsrVXAe7hm3vvsz7NFr9iwK5lSFCoHv6QcuZLpSKgHDEAKOWNnAZss/bGZOmFaS7EtlR6kbuAzqffOLvAh0BBKyCQksQHDlrAFj5l2s8Tp9GEJQUtQplh3JUDV5MRs4b6l2A2mlKBVygU2YgGqz2axvf8AXaKjqFFkhLNcpYJAv1e+wv5CO0a13qNJcbAW7mwAsBZy31Xlodlx1TODhwLWx5hs3Y9xbMXy5ddYSmpLhgxdIKkgFgTmw9YBmya2KGDOzAuq/T1sNoH1BWkvtjld7MxtuO8LynwA6ZpkEqdIKhnFh5j6QNq9OEqFC+Vrl+9mJPRrftFeln085JIf1JG7kuPOGGkV86sgkAFLdGdw1mL9G9k7QAxBYHmtuQbhs3Nrjoc7RBOSqxCsWBGGy+LEv1HreKdTI5k/CLvgVDO+dnO5H3iyctkVXcm9vf2xb9oQzkSkkgMq98nLXywH1iQOpDDlqD7uGexOTb6fpEiqYF/DpbhwMqsS122BVYZfpD3RpVysEqJU1yySSQQluU7EOC36iaXkSCkBDXBy/MBl7MQdvS8D6+clCnSbpa5cgk5zfHba0RJ+3SBaLuJagp8CipOXcFyxF7AW5mtjzhLLkKWrpfPTv3jqSsLW1zfAjRaHTilN9gGVkXL2vSOvq2Y1tYl/RdB5qlISDlgAFBjSnAvkb57dIVTV5eND8N+U+FLDBYKf5ioskZPewa8ZvUEVMnHbq12ubExWGViaHHAtKqpJHzBw4cKKbgNuCQ0N9dNrDzEuCLWLhjZiW8RJ9jvAMqatKSFhQUO7EOKW5Ulgxak7A7xZxKYuis/Mql3Llu6vE1sYcdRGbk3Ox/QpTpilRMtTHLOxb9Ya8N1VZUlaLqsVJADPs3h8sEO+wjPBytgCewyf5jR8J17AnmSykgKSTYsrJY3Idu4HnHTl/wAiQVrdHUFEGsvcVXBpZrli7Jxe1oyZTStiFA9DGrXJK5QAUGS7BQukFza3ZRIxizmE/EpapbKIBSVFJcOH7BVx5hv1jPDJcYB3CVm3K6lWpdtne4NqXc2sVejaYpdFVISCGKVEF1bs3MkAEFybv3YqNISvBKVBLMXIbFLl1Jt0/SHKVCq6QpCVtn4iSWIfmOXAs6Ti2Wxy2pWBl9WB8RmYi3n37w30q0S0iwUvfLJt1Bub+n2H45KXUCQn/jISWPfo5BPW5MAaZRsz/lo7MbU42yWh5JnIrsSwJyPFfe4a3nCPj2n+DPUU+EklL4I/XyhvpUuPEnrbum2c3sz2gj/U6a9IhaSCSR8Soc2HsdkkjsSQIPS4hJCrQ6mkBS1k3TsSaSS9IUaamGD2EEfBSsks6XScB2IchuVLgODe5s3TNaTUXJIq7fn39YfcN1ilOwdLJFJUkOoJLKNQuAzkYFrh2PFlg4u0aLYBxKRQzJAcsbhriwZ7d7WO/TiRrGBANIs4GCxtjZy7EbRotVJSRdJJIcrSQom3MWsADipnt2jMa7hkyWpVAK0M9VnYne9ldu/rF4ssZqn0TVDU6wzElF1Sx1elg4GBYh2gXUcJWhQpCilbUmxN3wx5hYsce0CSdcGFyQ3M5LHNvUNcY73h+J5TSlZDB0i6iE2OQxOfWwNjmJTlB/FBSEHxFSyKmBcXsSUjdgW23gxGqSaQSqpnqd/msGwGHcm/e1fEtApYUSaVJYAGkkgs1wbm+GJAfAEKgmZLWE0OrollO3WlwRGq8zVhw0K5FVuZRILJrsKkkOACQ7s4s7DMJ9XpDSCCtbWLjwjZ1dHduvaCNDqhU61lDEEEJBINrtZjvbPq8HalEpSFOogg8gpd/N7BnO5bO18vTgxi3RagBKktlNRN3QUuwDli5Itf3F7hqrcychwfKw7Nb6WzA0/SCWpYSxQQcLqYvY2GAdrfvRNllKUrANL5yCxL922vF1F7AI1GnK1P8rsCG8/sP5gfVzVOQ4J3ZvIvc+/7wXp9UCaiQnKgyRvsGvZvptcx2aVpdWTSWISSz3Vy3LZZvWF6ae0ANK1y3aoj/qR2I3YkML5sOkH6aakpJUohIUb+hLAEXJJcjyB6wNqdGKCpNN7J9bjB3zcWtAej08yYE+FVJ8LsVB9mHMb9b94Uqa/Bna1AJqsXJHkO7FvVh5Nj2OJc+4dKeVRsoYsQzKIFokMB7qdSKQ0xRUolNZBCRYihJdjZQJ3FXvm9ZqCrNy+S5J/Ghlx4pT4VBQdQqBBq5iAq3hcNCfhykqWAq4fB8+5tFYYpKxMecE0CkpK1FIDpcHJSf6XBdTFm2cks0aHS6elKiQp03elLAFKr3I7sG6ecLJUtmWyKCLCp2AKSagkliA22+HDC8k3CmQzhVlNcgE8oJBYjDeEWMc2RubGtAnEdcElSpbbvYMQW+VQ637NCTRcy6r8rFxt9e2doO47OQokpKWBLUpAsT8xAzjc9IH4NLJUMpdQAUkuoG+ACOhvt9+vGqx2Jmo0qUZuEgElRLqUFE9mIteogElsloq1a/i28Kjeqw6EYwyRSwb1aKNAtLFIDCl6nCbJvvk9A8WcR1AVWQgBNOASGPQEAAixs2GGQ8YKNSBmcWTWoZL2JLfYsXh9oCSKlk2ZI3drAXLAAfnTPKXUvcxp5U6WlEsBDqCuZ3AKSGA5dyScHbeOnLdIkazSlIKUKJrAdynLCz8zio9C5w0KtZMSJZlzZYIL86TzAiwHbBNw569C0o+FLdVis2SUq2Lg1N4XBsCSzZ2G1ZeWuyFhuqgzlqx1bobXjmxOmUwDSyzlJK0AOoJsQPuDs7GNHoFMEJBUlSgCWvyhR8eMh/YOL2xXD9QUzAeh/L7ekayROSoJflKgSpQKcO3MBk2J6l92eN88fwSDeJzzNTQecqNwBYqskM9lGwAPUG+Hys2XQVBwCksRu4LM3Xfp3jWI0ViwVStqQVOgqdwC5c2/qAuIR8V0KpqnlIU5l8/KRzJYmxdrkAqcDsN4wZfPxY6so0upsz3quHfG7Nchzer+dJowNTKmpVu5IsLC5ZrAt0xGHQhSVlJZ0kg3Bu7ZFiI03BdQpBSV1UKdqnA6Ona3taOhx+0ZmGmppUUn89IP0uoPLuL2swf0t5w7/ANQ8MQXVyg1WswIcPdAPWwNmfciM3OWUFKSQKXZmObtbMS2p6KNRpOMnlqJAQilCGd6gUly4pFKs3bYQbptVUVApCqnCkqZqQgOSQxKgHslsgiyWjFy1g3JJB8zv6P77wz0i0kkPTUAHsOhIJUCwfBfqSztHLkwRW0UpMq4xoESzVLUtaTcXSWH9xDgKPio2uNoH4Zq6VBVyQbFObg4cHYt5tmNJrJHxBLKFkzHa6LMGKf8A4wzl02Yh1tfMZDiw+GtQSxFw7EP6E/oIvFL3Hy+ifR8nWmYszJiQQARSCoOsAAHmJbKXbLAWcQUmWpC0k3NQUUJATyiwD1Eh29i/lleGapSVFiQC70ltjby7Q2k6wKWk3Y2LnZ8Pi7m5sO0KeNrg7CeI8OmrUVVCoAuCGZi1IFObgBrQoStSFpEwlJe79B5Q70sxaS6FBJS7KrA3Y0l2IcC4Nr9ySuI6SSEKQpDKUX5VpXSFXBBdlYDkHf2hZPOmFCXSapBpSkqfmJFKck3AJclw+cdDB8tUv4Yz8Rz4QAVDoexIawcknO2YRNKSUpe7Auz5fvve0MlcRqQAsYtnDO1h4Q6trZsS8azx/gWdcU0QUVLQRLuf+MjwDZiM+w7k3MLZBJAuBSN2D4ud/cB4eJnhSFfGYm1DWSSSBzM5sAWDDNyBkSbw9JBOCom4cgB3YOb2ZvTJeFGVKmDKJWrwErsbkbAkEYJufK4tF2nKlKpJpSS5JSMDJIDjLW/U2UTUKlnGN+m7vETq1OA9OTv6O2cMOkaOFrQrHC0AvalSXZkvU6tzuzxIpE4OAVqYgVXd2D27VHftEjOh3QDOmkgpBe/hAcejQ34HpGQ6lBLhRLCo2HKFA8rVNscva0JJMkhQdKrmxIPVnHqCI1+g0ZISkOVBRd1MCWJBAapmBJLb7CNM0vMaBHcmWqY/J4JdyEuwAJvSlrgHPck2gYpBci26Es4cXAdrdz1zuQTqZiZQZNaSAUrCTTUoA2VdykE9C922hdrFsygQxuQUlnf5XdRS1+9+0c+PbGxRr55JAZmDEepMH8H0xYKZy9TH+3zBBHYi8K0K53IB7dY0elmV0kmgBATypNynqCoB/mcdrXjsyPzGkSGytNVNAWqmlikKIFqnuwskpJYtkiAuMzzWQ5ua2SoqDkPkkmrzv1aGekZSXCAqol1CzVG7gK2awYDe7wu43piDzjncuSL7ZvbPTp1jmxy+exsRy1Gvb3H3h4mY8tIFALG4JJJCnu4ISe4a2bGEWplUKa75u133EaDgsn4iKLVIFQJUlKQNwaiC7PYW9bx0ZWkrFQy0epQBcOqxBBopuSWdV0+EXDv2ELJyVrCyAaQCoqUQLPZySzuW6klu0NtPqGlpSsCZglxzAEuU+KkJqAcEPcwPxSQqYiaoSwAFB08wp5SbXyWwXAvgRywklIbMxLUy7D3vn2jS8L1KgtIrTKG7pSzeWD1cxlPiEFwSPvDvgM4EqqKiwJ2IfLqB29ffB68yuNiRtJCkFBWFFgFOkpDUl/EVJuly2znoGEJ9ePjIyQQeV1Gi4uzipLkdWwYu+OlTXCuQBSAgtuEqIskFg7uwfFzHcyUrmSAoKXdIQoXpdlVEmkWPhI2wM8GNqPRsyWpVNSaZlXUPexvbtd7WgqVrSGICU9g/fq5wevSBdTrFAkKBUHJIU+dz1BOXEUqUkhJSSHJ8RFgG6X3zaPTdURVodydbM/5Fy0vSg1k/KlVnAe5JV9fWEHHtZWBYFgBVTdhgfz55tGv/ANOCTTNl1lQmSlVApa6RVa+XSWO1t4x/F5IblJpb5tjvT+zCMKj7sYtl6klku3vvDXRaxQZtiLZ2zd2+kJpWlmsVBCikM6qSzE5JwBFui1FCjd9rX7b5G/tGkop8A10lZvJUoAKCOcKSz5SocwBZzUbqABxC3jfDlrkJU4WsbBQsC6rEi5w4BJc9XjzhOuKC6iSMEP1H6D9oPOqC2K2IUWKXTYJF1gsHPS3kbW46lCVopNNGW/8Ap0yUApZCRSCTUzP8pfCu3lBkziIUlNmIpyXBpDFxgA5/fMavhq3USla0IuFqUmvlYjFsYcWfPSM3xrQEzCqWlSgSpTgKch7ljtdyQY0jlUpVIK/C2QoqTeqsWQDhKWJI5i+/r92MnUMT8QlKSCFgFKSGLA4IUDzWSL9bwjm6WZSykhDKIZVQIVgvV/165fEd6fXpVSSOa4USTfN15Jub3x7wShfAQTruBFQqlKSTYJFbEXYAikCoPci1jcmFq+HrQDzAlgQVJIJDqvLyCmxdQLQ4rUSmgBmYANY3Z9i1R/8A22eLgedK/wD7iVUlTpZNVTAFQCQC6juLk2s8qclphQi4e5IYAq2qNKf/AEVEWxj+o9oYDVmk0ishHNUQAFMxKebmvjzxZzdxWSZlalGtd1KUl1bEuq7FTDP/AFZ3hDL1gukISXBDl3DtjmaxBODnyilU90A1kG4dmKHLElnBBGQx7P8A0wPquDpNapTkJpJJS1T4+Z843bLRXpQQVJNCv+qgfEAWBSGAFnfcHvDPTgkKfmZlABzYkuWtYFmdn2tCbceBRl5sshyoEXa4N1ZNyNt/MR5Go1+lWUkEOlTKlkMo0gsqyTYVFmIDFokaxy2hOJ4Z6ZQoCSoBDFandW7puQixADXYDvBEjT/EpKGCCVZYOwseZ3YNu2Ir0ygoG6qgSzXciw5jhIYWF/pBE5AUkuxZIJNCbs4ArA8dRJubgF7pjkb+vssvmTOUJNEsFKQ4TcsNyMFlOo2Li74hZxqekeFaFIehvmKR84yAD2LjvmO0T10oKpSaqnCh4iQAQFJBul3NW/ezKuIzykGumouXV4nd8p6l8jJMXig/SE3oq00hyV3CAerkhwG82Lv2hsmYmlKcByz5c+QuLfXzdBw4moEXV0Ix5xpNKlbFjZQFVKbqOzvZn3fd74jfM6JGUoJTSzlX9QGSpL0skXcuBfc4YmJxOQFpUZPxJpDFRUEp5gkksElyKAL56nrdrNUZfOiZcChJpWlKikh0hStgbs3rgBBxXUlbmsEqc0pwLlgBg5Ldo5sXqUkynyhSkGYu2SdyMnvGjRL+EhI/qwXZ2ywwen5fL6BQEwEnB2+uIb6aZYUukksCbkv0YOPIZ9468qb0SaWRqBSlJNSHJWUOksrZi4dgLi53ch4K1a5ZSQpIpUsPMAQVJBAayT4mqLv2LGEupVyhSkOCSGCaCpaQCarKw4t5WvF/x1LKCbr5aUsb8jIZnJsE5YdsmOJx3aKszfFZYStwGSSWBUFEMcKP7tDPgU9IZBKgObmSAWqACiU/MKQQ3Q7Xcb/VUuYuco/DpCeUpAuKbEquXU+TAXDNTSWUS2wdrv8AxHduWNCNbpdcwBQb5qBu4s3cE5B6Oxg7SaczpaglZXSkrmKIZIuwQ7Fywqc9vTMoIeYSUsQeb+49LXH6d2h/IdaQsJEqWo0s5UFFJCrMXGXJAuVHsI4ssa2hoVcT4MSUUcpUl7lOCBmkkucAEOelxCCchUpVKwQQOnW49xG+k6hSgEcoNboUUMQUgAJAvSSoByz5eztm/wDUenmIJUJvxA9DlTq5bAXAKhSBtYNiNsOaTfmQNaLv9N60CbJFIBqCSbCyrYAuXUb3s3SKkllXBsqhxuR8pbqGcBna8JdLPIVVhiLdGh/xQD/cqJQKVLJd2BqIULswNKh6Md3jfJHRAUrTSihaql1IK0qTTgEMhTA84qPV264jEzJBQpT3Y2N/du/eNxoNQlwyOVVlE8zAgtvSFgCztjBaFv8AqThlK1S5YqK0pVSReWchCcKBCSCXyM4jmxT8zcWU0IZOqIGQwvs7s2W7ww0mpLUk8pD83UA4tm9u7Qjc3SzkZY7/AKwVJnluYgBtxv5dusdUoqiOGn0vC65SpvxGBt4g5SALECybMGJDnrC3iehmoly5lCku7OoPT/1yBU/Yk2i7RT/ADWtailksWKHASlI3wC+zAMcw70KJf/yKJFKi45n2FFgK1EOkl+jMTHFKcoPezSjCzZ6w5UmrbmuxOX7sCLxXKBZ3ALsBv54Zv59dT/qTQic6pY5gPCCTQh7VFyHdVJS7pLOLiMrxHh8yQsJXY0pNN3AUAoWa2frHXjnGSJaYwk6vlCPlcGlPXqWuSxhjL1SRNJWCpNLslRDKCXBsL0rexB+zIeGKIIc0AnIDkb+l2h6mcFvYVFLpAV4QDd7AElIsAdhYYjPLHfBo8nGwXJKmVyrQokAlwaQQXIYN/wCT2hDqtAok0os7FnAdup9+l40BnBc2tgHsVNbuzJDO7DDOOkF6hBl6hpQVSkpJdIUUhTNWMA8wDEM9rsDEqfnQUZM1SlMoMRs42OCx6jEMdPxKpw6khQLgeHqewBIHkHGC0M+NaULqLFzSFEcyAsgm1ALBtgGDEWuBlQGF2vcMOneNIVkVidoer1KCAghTJD+FNmsP8teJFWnmhwnlSdlFbABrn/0W6YAa5iRm1RVjKS9NSQspKmSWFwlWz2Pi3BHnHX+9LFFZQnmVTSkOVsbiwZ2bLO4YWjgrBQokl00qHdnBNsvyli+4imUtBmAK5iQD8RCr8yXINbAEF3DbWItGVXtjONUoywFOQSATjKgFBhu4sRZvpCWdrXJJ5iev+YI4osJIQlYWkpCnZrkOxAJYh2LFrbwrlqBU4YgX5rjreOvHDVkMa8KFuZLDBZIe+zqs8aATKy6QoJp5Uk1AE/0lgX5bkjfYXKKRKmzVpBPMqm5sGYBAFOOUWAwPKG/D+UbVAmnxB6VXcEZJ6+sY5f37GhxryqUKfhNLSQkhZSXWQfVeXBu3tCPUyAj4hpBCRSylMQSnoTci/rDBct6UoTUin/lUDuV2CQWCQ9JfN8wm4tMHMRLAdfKCLs+2zDH6Rlhu6GwBctS1JKHLsC5HiL47MPONAmXUEhYSgykAKADJUu4QS5ZJcAl7EvaM7L1CioUkinoCwBb02F+0M+GIMxaK1FKdyGc3wkHcuWe0dOS6JsfzEImLrQkrSlSUsstzU5IQRflYADZz3O02hlSkTVTBzoIQEldK1OAXBUCEoSCXIBdstAupnqZACQQApIACCUpd+Yhj3dVztBH/ANTSHNC1KUxUqkMLJYhySSLlrAvfFuF+tVwvRnNSqmWtLJUzB6y4ObNa4JtnvCJBYxpOOy1KSllEkhyCoPUOzsAxsBtaMoDe5A6x6OF3GyDS6KUkocJUQ2Q7VdCRv6iD6UhSWQySSpMtZJdzhyGYBnIAcb4hTopz4SaVNuHIG5yxJu0MpKCFAmpLOQlLnZ7qJDco6nDMIwyXYD6UipNaG+IoqoQhRCkJc8zAAME1B7DOWaKDwsTZU5alzEpE5yCSoJQPFMKWKi1bVecE06iYqWoF/iJKUVFJsCXqeyd0s/3eOpE9emmLQVylLKHCVOQqsgEqpzyl/wDyc2jiU3Hj2XSMZrOFlClBAUrO12BOW3AF4P4ikKpWSqtUmWUBrEgUKcu48KtjfpmOOLy350JVR4QpjSSGw+zkMOhTA0yeFSpNw6QtB7AKrH/9DHqwfqJDCdJrVBQFkgggqDv5nqMv2gvToqTMdRcAAKvezGoMeU0i/vvC3SoSo3WE3s7AP1fp9LxfpwVlKEiz79dy1tgPaMMkFboLEnF5SEzFGU4QSaXyB+8CFsfrDbjeiUCTly7Cpw5wxuTbzhB8UoUQXB3cXHpHVBpx0Jof6DUmW5PKW6Pu7XuAevkN4LTxJbn4l1KquQ5FeSHs7AN0hDKm17dMD9t4Okzw4CnV52Plv0MZTgm+AmM5EzmJmTVAgpYtVuHuf6Q5wbj3IVrjLlzCAFLAFBU1lEsprHmpLPZhguziSdegFDItUk85cG+Cdg7E9nHeC9fddKwlSrKKgXt4ggEFxZV2c2AwLc0tySfCk9GQ1CFuCtRubZwNgT0xHSJuQ5D9H/WHeu0QUEldrcvMALAuO+wsLesJ16GYE1hB+G9IU1jbZ82F7WjqjNNE0wvS60JdNNRtkZ7ODb0FzBkqYqlZAUxLkC+BZ3NwB29oTyipIYy1AWu1/fz27QxGrQGor2qJYE8oJbLMoEA7hn6REofiGmOdLquZK1lSCQJZVKBCmSG5nYKUXuCXOYz8zRhWwBC2BGD6EZa/WDVcRQUAEA3cUl6S7N5Wb3j3VS+ZS3SaqWLMDgWcBrWwN/XKK8sb2KOJyAlakBlBJpqSpwoptUHL3/XaJDqboJa6yysJIIUALtnb+3zjyNY5opUw82WrmKVLpSU0pNRUKKlGwDXdrsAkdbWhZrNTgBISpOxD7vcbZ26+kMNSApCiXWoADlpcBLM7fKABdi7iM1MmkKcOP3/aIxRTBlesWxIFJYlynBzdO7dmicOkOSQbti2HGXxAk2WparEdtnhxowEWSUrDeRCmzY3u/UR0vSFRoeBaapBBLOk0kOpZa4SkDvk9Gisz1JdLpCQ1zcWU3Lu2Tlt484cpRU6FBNIDVEsGyX2AG94YDTgyxUKZVQTUEk1cqiQ7EpYpS1tznbinJKWxpAv+4qCiiYqsEZLihtn3sBfLQh4itT8xdTcpfa593hxOlqDGtKWCFWymrGbm4uGOQ7Qs43KCSSUmYoqqUpLsom5dsM923BjXFVg0ynQz1EAfEKLvS5CSWyR/UesNZIFYKVslIdSqhe9zc5L2HS8ZWQolf9j2D/ubxoOGzAtQSopTYMbAAvlVrxrkjW0IcyCCqYnxFXzHd923VnFm6ZiI1pBUlQa132ILuf7jcfzEkaj4aglKiFlIAUoVWNnDux6MHEFIlIXUlcwpmLSSpdBLWcOCQ5UWLvtHI3vZRXq51NPhUo4BSlgA98l738mjN6zUID8gJSegY33UMwxnoUoJchwBcjDDY9GGO0KdVqfhkhIJ2CuovjIaN8cEiWy7hc8rUHBAJLBLi+3fy+0aKRrAyjMVz2UkEBVSlG5VV1BJtu0ZHSFTgPS+Cfy1jDYS+S5HQHcMOmQO7Q8kU+gmPuG65lBwkqoIZQJSm7tdhfpcXi7VzAQooSCsXWKXLvZgDypAcMLYLQoC1CkVcoJNSclwAQ+cHeHMzh7IIWQmogBKVuUkgkFdIIJZJFPcRyTUYyTGk6CpbS5Yp+AtATXNPzEEBKpbrdIIcFkkHpiMvquDrTKSoSzzzSgFw7s4ycNd2HnBuomKKk5VzAkFLeGz3dznPe0TjXFGUidLdE0krCEisBQVYEFIA25ehisblGXx+ytMQJUQaVOlr3ttD/hOvMugoKllKa1IKCySXHUgggpNTC7CMzKnErUqZckqdJBzfYM1zizNBcnUFyqpQBYKLtjbNxb7YjqyQ9qmQtM0Gr4ooJUAaVKW65ZQCEJJBBSbc75LA47xkONiYuapZBL/ADBIuOpps/qfONLI1gSGFM0HmLvcFBzZ2Bcti794pmahCEJSyai6qkqN0qA5VNZ82yHvuIyx1DaQ7MzpFlPUEYOGMEpWxCiXLv3/AIfrBfFtR8RjZSiSpTmwc9mIMLFrAGGIjqW0QxnImJsycH3+nSGUvVmapIKgCxFSiS7BwLB3qJFz7Qjllh2P2g/S6o0pUgJRcjZyCwLvew9trxjOFlJmhmfDCRUomZQSAmp0KDBllW2fC9mtC/VJEr5piSUpsUWJbmIL+EE2F3ufNfJ1RNllW9xckk/W1uzQw0tRChykCwISkqUSQLOHFg/oesYKLj0q7EvEBygJUVIThkkC7Z9hl4BMwfI7HwgsT0y3V40svUGTLJCS9QDq3T6G1xd7/aM7rdCtBUQghPfKQXazucR043ZDR6ueCnLqcAF7UgN9LNf0gvQzTnCQQ5Yt7lx6QlRNIOW7noenu8F6VVZSCTSMt19R5RcoaA0Wo4hWu6UJwAJY5bAuoBzlTn1wI9hZw6WuaAmWhZKbgpCnKTuSFW/zEjnqMdWVt7GczXLlhaES7zAxVc8rXbcpKbkXjNz6VEhQItYgfNtnZ41PG+LrXSgK+IlICUVJpKX8Q5Tmx5i/75DUKKlKJPdn67Q8C+wkLdQgg/rDzh6glKVClyzi77Z6WO3eEoQFLYFu5MONPpk3db7BiwJ2Pce0dEuCHenUFpZgkMai+bhwWuXt1+sNJU8FSEzCFOEgqK1GlJLslk9LM2/WApSQiUhAmoWkgkpSMXwbAu94IkSyHKKQFgh6QpkG2CDSWAjinRSAdbMlfGUUhS0BZ5VKIJGzlNx/G8JJ+sIBZRAfo/q4jUcdnBZ5ZSU0JSAEOynL1Fxna/0hBxkKSgAhKSXIcGog52ZnwGjXDPmgfRChaiphufz0jT6EspJTzEEUil3PQDz2jN6IgLcn0/O8OdDqDUlRBCUnAUQxPfOekb5FaJb2aMaabLdyUzKazj5rjyJSQW6bQToZhQapqioAUk/EIqS90pe1nObZtAk3iP8AxhCPmuo5UVBVshwAlks9xB2oWiXNEqapJAFky1CkE+EH5Uh6Sbu0edJt6aLr8BeJaxfwTLTQlKXR4aVLA5nVZ7FTdmGYyOu08xGQoAgHBFjcemI1cjULUJroSv4nUuQEMVUnFwL2wIQ8W1hWGUXUGFT3pSGCb7ANHRgbjqhSYtlLSNsbGHSJ61LPxKiss5Wbu1u+GtGbVY5h9o59ViWsSDSTnJ+hvHTNVslmg4SeaW4SQHD1HJFiWvazDt5wbrZq5UumYiZLE1ZVWsKdZ2KRYA7OHyYA02uloSkBSgtQAVS1KmDAl/dov1msMwlaqqiaUzC5B6s/hpSQGT57x50k3Pa0UuHc7VpUkBqZgJBWF2CVCyQkuA3UXhd/tlKKmUoMoKlpASWCg5JUWYthhe+IbaBCEJNSZU0qlqSQtRBQVGy32IYe5gdemmSWlBjWlE1klRY7AFLsb/bEEZJaKr7MxxrVLXMVXSVB3UDcvu4y8USlos4Jw4/xtBXHZUsbBCtqSVA+b3v16wlkzC/4PrHoQ3EyZo9Jr1LmOoqKUpCWH9AsElvlOPUwzn8RlqmKWlPw0EmlCQF9xdTOH/LRlxOuXO/vB2jAWrmO+SQd+hye0ZTgujT+jjickCWVsADaxcu5z0fv0xCdaFBzSbdf2jecQ0CApKlIVLSlJAQCCpS81KUcO4tkBLdYzPFNSal/FSozVEljcuo+J71XPr1h4cvpUDQrM9xi/wC/aLEqYA2J6fmIAu5fY9/zMX6ecA+3bv2aOitEmg0+oXLIWlRFLUlhZQchgbkDLkRevivztzhilQpGC5qpF1MBzOPtCpWprNgEpYWJJ2v3vF/+3rQoBaUEAAIN6upFIZL7P7xzTj9spP8AAhGoUXuOa1iWAzcA3AAfrYQNq9SsoJIqYMCQNz7luv2gRLpUx6t+8WypK1qCEpJvv3tGigkLonlzDVcO12b9DB+mcCnlcXurtjMG6nhxCxWFf9qTfINizgEEekB6fh26iB5xqmpIKGGlUbgGkGxY0ggF2LPuAfOPI9lzZKBgq+kSIeJMdnuppWlSyC12S/lu3SEup04dQDinG+zxIkY4nuhi6Ss1Dq+8aPTaWkFRNTMpiMvt5RIka5XSG+jfSgAVXJYM+B5BsWg+qoIZ0qw4PQPfr0iRI4JOwLPghMoqYEIUokH5mIsSLkNsXveMj/qVa1qUtayXOOg2HkMekexI1wf6ZUuCKQsJIJD9odcNdRAchz9sRIkdcyGaDSTKJKw1Si6UlR8AUQFFIy5DXJ2hjr9GiWpgHISHJbLbADtu8SJHnzbT0U+FXFpaJSQkJuzkgtc9Bs1vaMzxPTJCAtnUpTHpiJEjfHoliaWWNhB2mmnD5B9tx6xIkdciZDXhGsAUoLSVBlYUxdrF2JYFrQ+0RJmMTygOB0fo+IkSODL1miWgriGkK5c6YlVFEwSwABgIJdzd2DfWFqNeqmhz2L4t28hEiRniVqn+g+CfjWjF1gsQL94z0uaSaXzvHkSO/C7gZsJlrINofqIQkEgqfF2YtY2y1/eJEgyfQIPlzSlKqWS6kEEAApPi5SMBgzQu1ijMUtSiSopUpRJcks7nuesSJGENSY2/oy86a4eKkrv+seRI7kMY6dbMnY/cQ+kSkqSAEgFS/FkgNj6R7EjPItWQiaiWlIDDmZyo5LufQY/LR7PVR8JScmWDe7FziJEjKO2r/pTONfqlkDmO/oBsBsITcSKgAp3ftHsSNsfBMDlzic/SJEiR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8" name="AutoShape 4" descr="data:image/jpeg;base64,/9j/4AAQSkZJRgABAQAAAQABAAD/2wCEAAkGBxQTEhQUExQWFRUXFxwaGRgYGRodIBwaGhogHyEfHSEYHiggHBwlGxodIjEhJSkrLi4uIB8zODMsNyotLisBCgoKDg0OGxAQGiwkICQ0LCwsLCwsLCwsLCwsLCwsLCwsLCwsLCwsLCwsLCwsLCwsLCwsLCwsLCwsLCwsLCwsLP/AABEIALUBFwMBIgACEQEDEQH/xAAaAAACAwEBAAAAAAAAAAAAAAAEBQADBgIB/8QAOxAAAQIFAgQEBQMDBQABBQAAAQIRAAMSITEEQQUiUWEycYGRE0KhsfDB0eFSYvEGFCNygjMVQ1OSs//EABkBAAMBAQEAAAAAAAAAAAAAAAABAgMEBf/EACIRAAICAwEAAwEBAQEAAAAAAAABAhEDITESIkFRYTJxI//aAAwDAQACEQMRAD8AQhUeGYxgcJxf1MdGW9k27/naOMmy2u+wjtri9oHSkvSl+5P5mLpYYsOYvc/vDEwuWL3sOm/8RYFWuATsB+sDghNhdRO8dJZALl1Ki1YgianAySLkbCOJI5nBsmwjgpKEs7qMEJl0oY2cZ7+kaUKwYL/41Eg5/WCUrIpUMGxixcgCUAQz75BiT9M0qxOBaL8istpBUHPL+WjpepKlEeFz9P8AEVaRToIJtt5/4ipdkqY3ayuo3b6Q1IGHzp6XywGB184om6q+3rC2QsLsbF8wZppNRIWHa79hu+0Db4SdKDJJNun+YpTz+Y/PWLNbOThTFJdms3a/3in4gA5bpwwt9sxhNloidOQaiSR/TmK1BtvJv2MeOAQlJzsYi1otcv8A0/t2iGxnazbvtj7GOSbOzxxqJQBSxt0N/Y7eUVzU0KCg9zfcfxE9GWzaW/Z48KdwS0cjJUUs3Qn6gR0hlLsBhyMQhnqyRtY9I5KmiyYnezu14hBX0JAszHeFYHBWPfEVqmjBZ/aLjowtiU36i1vKOPguCHx1/V4dAcfFG9jtlo6SH3P0/SOvgEW3G37NmKkgu5Bx0g8gR8fz+8ezD12jj4jkgXHY3+scLmB2d+xELyBYsXBI9orJxb0/xHa0FLUnZ+t/wtFSJfmCbwIDkyx8rMdnMcTpahgOOh/LxZNV0bvFlYIv02g2hlCJXV4kQNYElu1/y8SE7EepSKnFzvfH7RZOKQRUrby9z+ZiJQEk0JBv4ti2/NcCOkadJNUx1M5AvnZ273zDtdAtCXSGsPzEdSlAMhA5jfOxjxcwrFCCAAWfzb1j2RKEsOXLZfP+ISYFqEJQ6jcncxEIc1rs2PKKEp+Iqohki292e8c62e7JTl29u9u8bR7RJfpwVrqPhH3jvUrJmBOGi7TI+HLq2/OkA6JlTSonf8zFxn1/gmhvq9UyANujQdwuYlSWwCPzMKeMkU2627jrmLuErISP5i1P4WJoKGhIKqbgdNn7Qp1EopUxxkWbzEH6fWkLIvm3UPDDiOl+LKrQBbxBsOMjdu20U0rv9BP6M5Mk0qChd4PmrE1FCS3fYn9oqIZBSXc/SFSZ3wl3L9w+Po8KXNdCgn/c83w5gBYs2A3b6xYmSpLUF0+beT9YpUUzWFgxy5f79do4TqzKUUKwHDkNbcgHeOWVvnfwpBSpiZjKSClXZsXN7d4rnTQk0TUmo4P6j9orky0qulwTsDm+zxJ08oeXMSz2Yi5vbP3DQqfBhJCkg08wdmO236REKBySgjIa3sTFMmSCwQbkOMev67xakf8A5eU92c72b9YSi2FncySDh7fMk5HkQ8eq0ZWwZ2GxY+rx6JaSwRUT3wbdvKCQk1AKBTb9LHd4tQYrKZOnCbA4+UiPVSwlzTQHsRDBMxCcX7ny2b94DU5LVsOiv4H5aLqhWDVkuxq3vlohLZCg/s0dalKWJYthx2a/51ilU+7hQN8G3liFQywhL2IP0P5/MU/GYseuGeK9UVXdDkWcH9Af4jj4we7jYv19ftGbiM9IZRslv7d/5iTUpyagScDaPJjOSlh6QPNnYF07hj++0KrHYRNDpF6vPp6RUARZw7HB/HjyUoEZJH3HXMULWkK5nBZt284aQFk8pZyogk9O/wC0dFTi1+vyl44TNNIFiNwcxwZhCg4Y+u/k9oKAhLFu5yR948inUhByooL2vf8AmJDpAMdRqAh1WsSzWBY7P6Fo4RLM0AqJSA/UO57flvSOJMsTVOQfPZ/S2PtDNKUgC/8ABbI26/WB4650QFO1HwrBhvb8z+PFOlUFG4e9gWI+9ov1fDlTFg2Keo/iLDLEtKQmoAp36vdmyl4Tj5X9A41OsosLW2bv0z1eKuFkPUQWubfvC/WzqlBPQ4/neG0me6GFmPXI2FzbDs38aOPmP/QCuMkCW6S4636Dru7vt9go4eVKJAe8da7WliAbGxbP5bHaONFqCkW83/PKLxxcYUJneomEcp2MN+Hncksxs/b0/OsJZ02pbtn9POHXD0pUAHpN3P1awcnb26GHldREc61xSpmB7mGvB9WZZcdtiQX2PsQ27wp4iosASGyGOf3/ABrRNESpwOnXJFx5wOX/AJ2KtjXjGlSU1oDJVem9juPztGe4hLKkeG4Djcs3WH6FqpUhV005val7/wBu+2/eEutmc4Zx5nYjyH2hqSnG/tDFPDZxdvz7/WHeqlIWilR5tjYsGIvbxeE5+rsUOGJWmoWUGDvY2u5N8kWhXMaUohQqPsP3P0iPHv5LQWXabSKlqFIMwsbAKFLYLj1s+14KmplqSy2UU3ZJGQMEhh5tFIn1JNlJS5IFmYdVWfHiAHfpHOskqSolALUv8xAHWwBBpGDGdq99GWoQtBeWyQXy74d3PbpFkmUZxCWJO77Dr+5icFkLmgklKJYspZDC+21RN+8MuKTWTTJxva759rm30EaLuxFU7hiJQASupe5cUjy363itU10spx6ZtsQMwr0s+qyiQN9/Rn6/m0NlS2CwkhQakrAJD/8AoZ/nME5eXQqFEzUlJYsRBY1IpcgE+ZhdPQpDBRDG4v8AtHcqhTIcO5v192f89bdPYBcqbily1vrjd8iOtQhK/lOM2x7Zt6RQdKpIPNc7WYgjN+0DKnTEVFSS2HyHPfD4jF03plF8mSxYkm+f09X2zHmoUQk1DlNnI/AOoaLZaypIu5fFiXb+RcCKVmxBUF2+gsz3PpZvaIvYymXQEkBwXw/5hxFyUL+Yg+e+LewigykpLgFmYH/FhAc6apDFzfc/wYK9cAvVSFGxTfr/AI6+kdT5agCUl+xYv7+RzFUriQe7W6D6/b2gjSICiz2ex27l29oUrQyk6eoB8gnHXzx6GAdRLmguLp622PtBakzZfKly5cm1382HWJJmWAmPg5uH2x+Z6Q7a2AHL1SDYpD9WvEgvWaVJdRpIBZ0n7Oe3SJFJxFbGCU/CSCwUGwXsXz0Ivi+T6ATZ5UQO9n/Py8ea3VuCgKb+MDdmYn1grg+hKsttc4G9y/Tb1tFJ+V6YB/DVU7lgDcbkD7OYu1OsSoKrSCCNjgbNuGfeOpMxyboSw3chQDNYguLOx/iM7r9WCeQkBsHqc4yInG3OQPSLhw+WtQKVehhjq9OQkUgsALW9Wa+X+kKtDpZjBQGWbu7+xtvBv++eyr9943klJk2JZ4INw0Wy7AQzVK+Jg1eeW84q1WiKMjp7GLutABomc0PuGoNJODTVcmwwcB8lmHXGWS6fTqqCgHAu+Wbrn6w70KVFIAGTl7h2AwXD92eMs/ARfxY1ILJZk4CqgllH2GLFznO67ht2ALW6s5PT7Q4WsJQQU1FmNwE+J8JODkk9AIzmmB+JS9LE9M/bMRh3BoGahIAlg0uaRuRS98B3F3s12HY08RlBcsqtWlRIB/oyWsAcuN2qiaWYABYE3cKZjfYkAja+x8oI1+nIZTEUh0qtzADdjuxs19rXiMb8T2MX6HWEslRLfp+n8YjjjGlQtIUk3u4Pb+MXgOWf+Wlw3ntmHctMukhQCh/aRve/UNtb7x1NpEtUxHw3VlBDFuYEsMN3Tdt2382MabQ6NwFLcIJ5QSqpdm2vTkEn0d4X6bhkoBc1AqUgBQl3I81OLh2t72sV54rMWKVFy+S5zYhIekAikMP6U9Iwnjv5JFWGcXVMK2RaWm6UMQ3Xlbsbm8DcM1brGSXOGF8DDPva2YNkTiQDMHQ1sCogMxYswFJcvd1dIT8SCkqCgAE7M2MObbgZIvExk5/FiHEzQy1EuwZRBALFh1sLu3a7QBqkTEOKGTa4CrglwWVduXJ6RxotZdndP8nN9yB+jNDOXNANSlIJILEA2J65Yhhi3hzC3HuwB5k4TEgKAUckly1NsqIAcC+9hiBdVwxlBQsFA2IZjcYywbIu8e6jSKl/8qCCKrJBsxvYpN2fHnAsrVXAe7hm3vvsz7NFr9iwK5lSFCoHv6QcuZLpSKgHDEAKOWNnAZss/bGZOmFaS7EtlR6kbuAzqffOLvAh0BBKyCQksQHDlrAFj5l2s8Tp9GEJQUtQplh3JUDV5MRs4b6l2A2mlKBVygU2YgGqz2axvf8AXaKjqFFkhLNcpYJAv1e+wv5CO0a13qNJcbAW7mwAsBZy31Xlodlx1TODhwLWx5hs3Y9xbMXy5ddYSmpLhgxdIKkgFgTmw9YBmya2KGDOzAuq/T1sNoH1BWkvtjld7MxtuO8LynwA6ZpkEqdIKhnFh5j6QNq9OEqFC+Vrl+9mJPRrftFeln085JIf1JG7kuPOGGkV86sgkAFLdGdw1mL9G9k7QAxBYHmtuQbhs3Nrjoc7RBOSqxCsWBGGy+LEv1HreKdTI5k/CLvgVDO+dnO5H3iyctkVXcm9vf2xb9oQzkSkkgMq98nLXywH1iQOpDDlqD7uGexOTb6fpEiqYF/DpbhwMqsS122BVYZfpD3RpVysEqJU1yySSQQluU7EOC36iaXkSCkBDXBy/MBl7MQdvS8D6+clCnSbpa5cgk5zfHba0RJ+3SBaLuJagp8CipOXcFyxF7AW5mtjzhLLkKWrpfPTv3jqSsLW1zfAjRaHTilN9gGVkXL2vSOvq2Y1tYl/RdB5qlISDlgAFBjSnAvkb57dIVTV5eND8N+U+FLDBYKf5ioskZPewa8ZvUEVMnHbq12ubExWGViaHHAtKqpJHzBw4cKKbgNuCQ0N9dNrDzEuCLWLhjZiW8RJ9jvAMqatKSFhQUO7EOKW5Ulgxak7A7xZxKYuis/Mql3Llu6vE1sYcdRGbk3Ox/QpTpilRMtTHLOxb9Ya8N1VZUlaLqsVJADPs3h8sEO+wjPBytgCewyf5jR8J17AnmSykgKSTYsrJY3Idu4HnHTl/wAiQVrdHUFEGsvcVXBpZrli7Jxe1oyZTStiFA9DGrXJK5QAUGS7BQukFza3ZRIxizmE/EpapbKIBSVFJcOH7BVx5hv1jPDJcYB3CVm3K6lWpdtne4NqXc2sVejaYpdFVISCGKVEF1bs3MkAEFybv3YqNISvBKVBLMXIbFLl1Jt0/SHKVCq6QpCVtn4iSWIfmOXAs6Ti2Wxy2pWBl9WB8RmYi3n37w30q0S0iwUvfLJt1Bub+n2H45KXUCQn/jISWPfo5BPW5MAaZRsz/lo7MbU42yWh5JnIrsSwJyPFfe4a3nCPj2n+DPUU+EklL4I/XyhvpUuPEnrbum2c3sz2gj/U6a9IhaSCSR8Soc2HsdkkjsSQIPS4hJCrQ6mkBS1k3TsSaSS9IUaamGD2EEfBSsks6XScB2IchuVLgODe5s3TNaTUXJIq7fn39YfcN1ilOwdLJFJUkOoJLKNQuAzkYFrh2PFlg4u0aLYBxKRQzJAcsbhriwZ7d7WO/TiRrGBANIs4GCxtjZy7EbRotVJSRdJJIcrSQom3MWsADipnt2jMa7hkyWpVAK0M9VnYne9ldu/rF4ssZqn0TVDU6wzElF1Sx1elg4GBYh2gXUcJWhQpCilbUmxN3wx5hYsce0CSdcGFyQ3M5LHNvUNcY73h+J5TSlZDB0i6iE2OQxOfWwNjmJTlB/FBSEHxFSyKmBcXsSUjdgW23gxGqSaQSqpnqd/msGwGHcm/e1fEtApYUSaVJYAGkkgs1wbm+GJAfAEKgmZLWE0OrollO3WlwRGq8zVhw0K5FVuZRILJrsKkkOACQ7s4s7DMJ9XpDSCCtbWLjwjZ1dHduvaCNDqhU61lDEEEJBINrtZjvbPq8HalEpSFOogg8gpd/N7BnO5bO18vTgxi3RagBKktlNRN3QUuwDli5Itf3F7hqrcychwfKw7Nb6WzA0/SCWpYSxQQcLqYvY2GAdrfvRNllKUrANL5yCxL922vF1F7AI1GnK1P8rsCG8/sP5gfVzVOQ4J3ZvIvc+/7wXp9UCaiQnKgyRvsGvZvptcx2aVpdWTSWISSz3Vy3LZZvWF6ae0ANK1y3aoj/qR2I3YkML5sOkH6aakpJUohIUb+hLAEXJJcjyB6wNqdGKCpNN7J9bjB3zcWtAej08yYE+FVJ8LsVB9mHMb9b94Uqa/Bna1AJqsXJHkO7FvVh5Nj2OJc+4dKeVRsoYsQzKIFokMB7qdSKQ0xRUolNZBCRYihJdjZQJ3FXvm9ZqCrNy+S5J/Ghlx4pT4VBQdQqBBq5iAq3hcNCfhykqWAq4fB8+5tFYYpKxMecE0CkpK1FIDpcHJSf6XBdTFm2cks0aHS6elKiQp03elLAFKr3I7sG6ecLJUtmWyKCLCp2AKSagkliA22+HDC8k3CmQzhVlNcgE8oJBYjDeEWMc2RubGtAnEdcElSpbbvYMQW+VQ637NCTRcy6r8rFxt9e2doO47OQokpKWBLUpAsT8xAzjc9IH4NLJUMpdQAUkuoG+ACOhvt9+vGqx2Jmo0qUZuEgElRLqUFE9mIteogElsloq1a/i28Kjeqw6EYwyRSwb1aKNAtLFIDCl6nCbJvvk9A8WcR1AVWQgBNOASGPQEAAixs2GGQ8YKNSBmcWTWoZL2JLfYsXh9oCSKlk2ZI3drAXLAAfnTPKXUvcxp5U6WlEsBDqCuZ3AKSGA5dyScHbeOnLdIkazSlIKUKJrAdynLCz8zio9C5w0KtZMSJZlzZYIL86TzAiwHbBNw569C0o+FLdVis2SUq2Lg1N4XBsCSzZ2G1ZeWuyFhuqgzlqx1bobXjmxOmUwDSyzlJK0AOoJsQPuDs7GNHoFMEJBUlSgCWvyhR8eMh/YOL2xXD9QUzAeh/L7ekayROSoJflKgSpQKcO3MBk2J6l92eN88fwSDeJzzNTQecqNwBYqskM9lGwAPUG+Hys2XQVBwCksRu4LM3Xfp3jWI0ViwVStqQVOgqdwC5c2/qAuIR8V0KpqnlIU5l8/KRzJYmxdrkAqcDsN4wZfPxY6so0upsz3quHfG7Nchzer+dJowNTKmpVu5IsLC5ZrAt0xGHQhSVlJZ0kg3Bu7ZFiI03BdQpBSV1UKdqnA6Ona3taOhx+0ZmGmppUUn89IP0uoPLuL2swf0t5w7/ANQ8MQXVyg1WswIcPdAPWwNmfciM3OWUFKSQKXZmObtbMS2p6KNRpOMnlqJAQilCGd6gUly4pFKs3bYQbptVUVApCqnCkqZqQgOSQxKgHslsgiyWjFy1g3JJB8zv6P77wz0i0kkPTUAHsOhIJUCwfBfqSztHLkwRW0UpMq4xoESzVLUtaTcXSWH9xDgKPio2uNoH4Zq6VBVyQbFObg4cHYt5tmNJrJHxBLKFkzHa6LMGKf8A4wzl02Yh1tfMZDiw+GtQSxFw7EP6E/oIvFL3Hy+ifR8nWmYszJiQQARSCoOsAAHmJbKXbLAWcQUmWpC0k3NQUUJATyiwD1Eh29i/lleGapSVFiQC70ltjby7Q2k6wKWk3Y2LnZ8Pi7m5sO0KeNrg7CeI8OmrUVVCoAuCGZi1IFObgBrQoStSFpEwlJe79B5Q70sxaS6FBJS7KrA3Y0l2IcC4Nr9ySuI6SSEKQpDKUX5VpXSFXBBdlYDkHf2hZPOmFCXSapBpSkqfmJFKck3AJclw+cdDB8tUv4Yz8Rz4QAVDoexIawcknO2YRNKSUpe7Auz5fvve0MlcRqQAsYtnDO1h4Q6trZsS8azx/gWdcU0QUVLQRLuf+MjwDZiM+w7k3MLZBJAuBSN2D4ud/cB4eJnhSFfGYm1DWSSSBzM5sAWDDNyBkSbw9JBOCom4cgB3YOb2ZvTJeFGVKmDKJWrwErsbkbAkEYJufK4tF2nKlKpJpSS5JSMDJIDjLW/U2UTUKlnGN+m7vETq1OA9OTv6O2cMOkaOFrQrHC0AvalSXZkvU6tzuzxIpE4OAVqYgVXd2D27VHftEjOh3QDOmkgpBe/hAcejQ34HpGQ6lBLhRLCo2HKFA8rVNscva0JJMkhQdKrmxIPVnHqCI1+g0ZISkOVBRd1MCWJBAapmBJLb7CNM0vMaBHcmWqY/J4JdyEuwAJvSlrgHPck2gYpBci26Es4cXAdrdz1zuQTqZiZQZNaSAUrCTTUoA2VdykE9C922hdrFsygQxuQUlnf5XdRS1+9+0c+PbGxRr55JAZmDEepMH8H0xYKZy9TH+3zBBHYi8K0K53IB7dY0elmV0kmgBATypNynqCoB/mcdrXjsyPzGkSGytNVNAWqmlikKIFqnuwskpJYtkiAuMzzWQ5ua2SoqDkPkkmrzv1aGekZSXCAqol1CzVG7gK2awYDe7wu43piDzjncuSL7ZvbPTp1jmxy+exsRy1Gvb3H3h4mY8tIFALG4JJJCnu4ISe4a2bGEWplUKa75u133EaDgsn4iKLVIFQJUlKQNwaiC7PYW9bx0ZWkrFQy0epQBcOqxBBopuSWdV0+EXDv2ELJyVrCyAaQCoqUQLPZySzuW6klu0NtPqGlpSsCZglxzAEuU+KkJqAcEPcwPxSQqYiaoSwAFB08wp5SbXyWwXAvgRywklIbMxLUy7D3vn2jS8L1KgtIrTKG7pSzeWD1cxlPiEFwSPvDvgM4EqqKiwJ2IfLqB29ffB68yuNiRtJCkFBWFFgFOkpDUl/EVJuly2znoGEJ9ePjIyQQeV1Gi4uzipLkdWwYu+OlTXCuQBSAgtuEqIskFg7uwfFzHcyUrmSAoKXdIQoXpdlVEmkWPhI2wM8GNqPRsyWpVNSaZlXUPexvbtd7WgqVrSGICU9g/fq5wevSBdTrFAkKBUHJIU+dz1BOXEUqUkhJSSHJ8RFgG6X3zaPTdURVodydbM/5Fy0vSg1k/KlVnAe5JV9fWEHHtZWBYFgBVTdhgfz55tGv/ANOCTTNl1lQmSlVApa6RVa+XSWO1t4x/F5IblJpb5tjvT+zCMKj7sYtl6klku3vvDXRaxQZtiLZ2zd2+kJpWlmsVBCikM6qSzE5JwBFui1FCjd9rX7b5G/tGkop8A10lZvJUoAKCOcKSz5SocwBZzUbqABxC3jfDlrkJU4WsbBQsC6rEi5w4BJc9XjzhOuKC6iSMEP1H6D9oPOqC2K2IUWKXTYJF1gsHPS3kbW46lCVopNNGW/8Ap0yUApZCRSCTUzP8pfCu3lBkziIUlNmIpyXBpDFxgA5/fMavhq3USla0IuFqUmvlYjFsYcWfPSM3xrQEzCqWlSgSpTgKch7ljtdyQY0jlUpVIK/C2QoqTeqsWQDhKWJI5i+/r92MnUMT8QlKSCFgFKSGLA4IUDzWSL9bwjm6WZSykhDKIZVQIVgvV/165fEd6fXpVSSOa4USTfN15Jub3x7wShfAQTruBFQqlKSTYJFbEXYAikCoPci1jcmFq+HrQDzAlgQVJIJDqvLyCmxdQLQ4rUSmgBmYANY3Z9i1R/8A22eLgedK/wD7iVUlTpZNVTAFQCQC6juLk2s8qclphQi4e5IYAq2qNKf/AEVEWxj+o9oYDVmk0ishHNUQAFMxKebmvjzxZzdxWSZlalGtd1KUl1bEuq7FTDP/AFZ3hDL1gukISXBDl3DtjmaxBODnyilU90A1kG4dmKHLElnBBGQx7P8A0wPquDpNapTkJpJJS1T4+Z843bLRXpQQVJNCv+qgfEAWBSGAFnfcHvDPTgkKfmZlABzYkuWtYFmdn2tCbceBRl5sshyoEXa4N1ZNyNt/MR5Go1+lWUkEOlTKlkMo0gsqyTYVFmIDFokaxy2hOJ4Z6ZQoCSoBDFandW7puQixADXYDvBEjT/EpKGCCVZYOwseZ3YNu2Ir0ygoG6qgSzXciw5jhIYWF/pBE5AUkuxZIJNCbs4ArA8dRJubgF7pjkb+vssvmTOUJNEsFKQ4TcsNyMFlOo2Li74hZxqekeFaFIehvmKR84yAD2LjvmO0T10oKpSaqnCh4iQAQFJBul3NW/ezKuIzykGumouXV4nd8p6l8jJMXig/SE3oq00hyV3CAerkhwG82Lv2hsmYmlKcByz5c+QuLfXzdBw4moEXV0Ix5xpNKlbFjZQFVKbqOzvZn3fd74jfM6JGUoJTSzlX9QGSpL0skXcuBfc4YmJxOQFpUZPxJpDFRUEp5gkksElyKAL56nrdrNUZfOiZcChJpWlKikh0hStgbs3rgBBxXUlbmsEqc0pwLlgBg5Ldo5sXqUkynyhSkGYu2SdyMnvGjRL+EhI/qwXZ2ywwen5fL6BQEwEnB2+uIb6aZYUukksCbkv0YOPIZ9468qb0SaWRqBSlJNSHJWUOksrZi4dgLi53ch4K1a5ZSQpIpUsPMAQVJBAayT4mqLv2LGEupVyhSkOCSGCaCpaQCarKw4t5WvF/x1LKCbr5aUsb8jIZnJsE5YdsmOJx3aKszfFZYStwGSSWBUFEMcKP7tDPgU9IZBKgObmSAWqACiU/MKQQ3Q7Xcb/VUuYuco/DpCeUpAuKbEquXU+TAXDNTSWUS2wdrv8AxHduWNCNbpdcwBQb5qBu4s3cE5B6Oxg7SaczpaglZXSkrmKIZIuwQ7Fywqc9vTMoIeYSUsQeb+49LXH6d2h/IdaQsJEqWo0s5UFFJCrMXGXJAuVHsI4ssa2hoVcT4MSUUcpUl7lOCBmkkucAEOelxCCchUpVKwQQOnW49xG+k6hSgEcoNboUUMQUgAJAvSSoByz5eztm/wDUenmIJUJvxA9DlTq5bAXAKhSBtYNiNsOaTfmQNaLv9N60CbJFIBqCSbCyrYAuXUb3s3SKkllXBsqhxuR8pbqGcBna8JdLPIVVhiLdGh/xQD/cqJQKVLJd2BqIULswNKh6Md3jfJHRAUrTSihaql1IK0qTTgEMhTA84qPV264jEzJBQpT3Y2N/du/eNxoNQlwyOVVlE8zAgtvSFgCztjBaFv8AqThlK1S5YqK0pVSReWchCcKBCSCXyM4jmxT8zcWU0IZOqIGQwvs7s2W7ww0mpLUk8pD83UA4tm9u7Qjc3SzkZY7/AKwVJnluYgBtxv5dusdUoqiOGn0vC65SpvxGBt4g5SALECybMGJDnrC3iehmoly5lCku7OoPT/1yBU/Yk2i7RT/ADWtailksWKHASlI3wC+zAMcw70KJf/yKJFKi45n2FFgK1EOkl+jMTHFKcoPezSjCzZ6w5UmrbmuxOX7sCLxXKBZ3ALsBv54Zv59dT/qTQic6pY5gPCCTQh7VFyHdVJS7pLOLiMrxHh8yQsJXY0pNN3AUAoWa2frHXjnGSJaYwk6vlCPlcGlPXqWuSxhjL1SRNJWCpNLslRDKCXBsL0rexB+zIeGKIIc0AnIDkb+l2h6mcFvYVFLpAV4QDd7AElIsAdhYYjPLHfBo8nGwXJKmVyrQokAlwaQQXIYN/wCT2hDqtAok0os7FnAdup9+l40BnBc2tgHsVNbuzJDO7DDOOkF6hBl6hpQVSkpJdIUUhTNWMA8wDEM9rsDEqfnQUZM1SlMoMRs42OCx6jEMdPxKpw6khQLgeHqewBIHkHGC0M+NaULqLFzSFEcyAsgm1ALBtgGDEWuBlQGF2vcMOneNIVkVidoer1KCAghTJD+FNmsP8teJFWnmhwnlSdlFbABrn/0W6YAa5iRm1RVjKS9NSQspKmSWFwlWz2Pi3BHnHX+9LFFZQnmVTSkOVsbiwZ2bLO4YWjgrBQokl00qHdnBNsvyli+4imUtBmAK5iQD8RCr8yXINbAEF3DbWItGVXtjONUoywFOQSATjKgFBhu4sRZvpCWdrXJJ5iev+YI4osJIQlYWkpCnZrkOxAJYh2LFrbwrlqBU4YgX5rjreOvHDVkMa8KFuZLDBZIe+zqs8aATKy6QoJp5Uk1AE/0lgX5bkjfYXKKRKmzVpBPMqm5sGYBAFOOUWAwPKG/D+UbVAmnxB6VXcEZJ6+sY5f37GhxryqUKfhNLSQkhZSXWQfVeXBu3tCPUyAj4hpBCRSylMQSnoTci/rDBct6UoTUin/lUDuV2CQWCQ9JfN8wm4tMHMRLAdfKCLs+2zDH6Rlhu6GwBctS1JKHLsC5HiL47MPONAmXUEhYSgykAKADJUu4QS5ZJcAl7EvaM7L1CioUkinoCwBb02F+0M+GIMxaK1FKdyGc3wkHcuWe0dOS6JsfzEImLrQkrSlSUsstzU5IQRflYADZz3O02hlSkTVTBzoIQEldK1OAXBUCEoSCXIBdstAupnqZACQQApIACCUpd+Yhj3dVztBH/ANTSHNC1KUxUqkMLJYhySSLlrAvfFuF+tVwvRnNSqmWtLJUzB6y4ObNa4JtnvCJBYxpOOy1KSllEkhyCoPUOzsAxsBtaMoDe5A6x6OF3GyDS6KUkocJUQ2Q7VdCRv6iD6UhSWQySSpMtZJdzhyGYBnIAcb4hTopz4SaVNuHIG5yxJu0MpKCFAmpLOQlLnZ7qJDco6nDMIwyXYD6UipNaG+IoqoQhRCkJc8zAAME1B7DOWaKDwsTZU5alzEpE5yCSoJQPFMKWKi1bVecE06iYqWoF/iJKUVFJsCXqeyd0s/3eOpE9emmLQVylLKHCVOQqsgEqpzyl/wDyc2jiU3Hj2XSMZrOFlClBAUrO12BOW3AF4P4ikKpWSqtUmWUBrEgUKcu48KtjfpmOOLy350JVR4QpjSSGw+zkMOhTA0yeFSpNw6QtB7AKrH/9DHqwfqJDCdJrVBQFkgggqDv5nqMv2gvToqTMdRcAAKvezGoMeU0i/vvC3SoSo3WE3s7AP1fp9LxfpwVlKEiz79dy1tgPaMMkFboLEnF5SEzFGU4QSaXyB+8CFsfrDbjeiUCTly7Cpw5wxuTbzhB8UoUQXB3cXHpHVBpx0Jof6DUmW5PKW6Pu7XuAevkN4LTxJbn4l1KquQ5FeSHs7AN0hDKm17dMD9t4Okzw4CnV52Plv0MZTgm+AmM5EzmJmTVAgpYtVuHuf6Q5wbj3IVrjLlzCAFLAFBU1lEsprHmpLPZhguziSdegFDItUk85cG+Cdg7E9nHeC9fddKwlSrKKgXt4ggEFxZV2c2AwLc0tySfCk9GQ1CFuCtRubZwNgT0xHSJuQ5D9H/WHeu0QUEldrcvMALAuO+wsLesJ16GYE1hB+G9IU1jbZ82F7WjqjNNE0wvS60JdNNRtkZ7ODb0FzBkqYqlZAUxLkC+BZ3NwB29oTyipIYy1AWu1/fz27QxGrQGor2qJYE8oJbLMoEA7hn6REofiGmOdLquZK1lSCQJZVKBCmSG5nYKUXuCXOYz8zRhWwBC2BGD6EZa/WDVcRQUAEA3cUl6S7N5Wb3j3VS+ZS3SaqWLMDgWcBrWwN/XKK8sb2KOJyAlakBlBJpqSpwoptUHL3/XaJDqboJa6yysJIIUALtnb+3zjyNY5opUw82WrmKVLpSU0pNRUKKlGwDXdrsAkdbWhZrNTgBISpOxD7vcbZ26+kMNSApCiXWoADlpcBLM7fKABdi7iM1MmkKcOP3/aIxRTBlesWxIFJYlynBzdO7dmicOkOSQbti2HGXxAk2WparEdtnhxowEWSUrDeRCmzY3u/UR0vSFRoeBaapBBLOk0kOpZa4SkDvk9Gisz1JdLpCQ1zcWU3Lu2Tlt484cpRU6FBNIDVEsGyX2AG94YDTgyxUKZVQTUEk1cqiQ7EpYpS1tznbinJKWxpAv+4qCiiYqsEZLihtn3sBfLQh4itT8xdTcpfa593hxOlqDGtKWCFWymrGbm4uGOQ7Qs43KCSSUmYoqqUpLsom5dsM923BjXFVg0ynQz1EAfEKLvS5CSWyR/UesNZIFYKVslIdSqhe9zc5L2HS8ZWQolf9j2D/ubxoOGzAtQSopTYMbAAvlVrxrkjW0IcyCCqYnxFXzHd923VnFm6ZiI1pBUlQa132ILuf7jcfzEkaj4aglKiFlIAUoVWNnDux6MHEFIlIXUlcwpmLSSpdBLWcOCQ5UWLvtHI3vZRXq51NPhUo4BSlgA98l738mjN6zUID8gJSegY33UMwxnoUoJchwBcjDDY9GGO0KdVqfhkhIJ2CuovjIaN8cEiWy7hc8rUHBAJLBLi+3fy+0aKRrAyjMVz2UkEBVSlG5VV1BJtu0ZHSFTgPS+Cfy1jDYS+S5HQHcMOmQO7Q8kU+gmPuG65lBwkqoIZQJSm7tdhfpcXi7VzAQooSCsXWKXLvZgDypAcMLYLQoC1CkVcoJNSclwAQ+cHeHMzh7IIWQmogBKVuUkgkFdIIJZJFPcRyTUYyTGk6CpbS5Yp+AtATXNPzEEBKpbrdIIcFkkHpiMvquDrTKSoSzzzSgFw7s4ycNd2HnBuomKKk5VzAkFLeGz3dznPe0TjXFGUidLdE0krCEisBQVYEFIA25ehisblGXx+ytMQJUQaVOlr3ttD/hOvMugoKllKa1IKCySXHUgggpNTC7CMzKnErUqZckqdJBzfYM1zizNBcnUFyqpQBYKLtjbNxb7YjqyQ9qmQtM0Gr4ooJUAaVKW65ZQCEJJBBSbc75LA47xkONiYuapZBL/ADBIuOpps/qfONLI1gSGFM0HmLvcFBzZ2Bcti794pmahCEJSyai6qkqN0qA5VNZ82yHvuIyx1DaQ7MzpFlPUEYOGMEpWxCiXLv3/AIfrBfFtR8RjZSiSpTmwc9mIMLFrAGGIjqW0QxnImJsycH3+nSGUvVmapIKgCxFSiS7BwLB3qJFz7Qjllh2P2g/S6o0pUgJRcjZyCwLvew9trxjOFlJmhmfDCRUomZQSAmp0KDBllW2fC9mtC/VJEr5piSUpsUWJbmIL+EE2F3ufNfJ1RNllW9xckk/W1uzQw0tRChykCwISkqUSQLOHFg/oesYKLj0q7EvEBygJUVIThkkC7Z9hl4BMwfI7HwgsT0y3V40svUGTLJCS9QDq3T6G1xd7/aM7rdCtBUQghPfKQXazucR043ZDR6ueCnLqcAF7UgN9LNf0gvQzTnCQQ5Yt7lx6QlRNIOW7noenu8F6VVZSCTSMt19R5RcoaA0Wo4hWu6UJwAJY5bAuoBzlTn1wI9hZw6WuaAmWhZKbgpCnKTuSFW/zEjnqMdWVt7GczXLlhaES7zAxVc8rXbcpKbkXjNz6VEhQItYgfNtnZ41PG+LrXSgK+IlICUVJpKX8Q5Tmx5i/75DUKKlKJPdn67Q8C+wkLdQgg/rDzh6glKVClyzi77Z6WO3eEoQFLYFu5MONPpk3db7BiwJ2Pce0dEuCHenUFpZgkMai+bhwWuXt1+sNJU8FSEzCFOEgqK1GlJLslk9LM2/WApSQiUhAmoWkgkpSMXwbAu94IkSyHKKQFgh6QpkG2CDSWAjinRSAdbMlfGUUhS0BZ5VKIJGzlNx/G8JJ+sIBZRAfo/q4jUcdnBZ5ZSU0JSAEOynL1Fxna/0hBxkKSgAhKSXIcGog52ZnwGjXDPmgfRChaiphufz0jT6EspJTzEEUil3PQDz2jN6IgLcn0/O8OdDqDUlRBCUnAUQxPfOekb5FaJb2aMaabLdyUzKazj5rjyJSQW6bQToZhQapqioAUk/EIqS90pe1nObZtAk3iP8AxhCPmuo5UVBVshwAlks9xB2oWiXNEqapJAFky1CkE+EH5Uh6Sbu0edJt6aLr8BeJaxfwTLTQlKXR4aVLA5nVZ7FTdmGYyOu08xGQoAgHBFjcemI1cjULUJroSv4nUuQEMVUnFwL2wIQ8W1hWGUXUGFT3pSGCb7ANHRgbjqhSYtlLSNsbGHSJ61LPxKiss5Wbu1u+GtGbVY5h9o59ViWsSDSTnJ+hvHTNVslmg4SeaW4SQHD1HJFiWvazDt5wbrZq5UumYiZLE1ZVWsKdZ2KRYA7OHyYA02uloSkBSgtQAVS1KmDAl/dov1msMwlaqqiaUzC5B6s/hpSQGT57x50k3Pa0UuHc7VpUkBqZgJBWF2CVCyQkuA3UXhd/tlKKmUoMoKlpASWCg5JUWYthhe+IbaBCEJNSZU0qlqSQtRBQVGy32IYe5gdemmSWlBjWlE1klRY7AFLsb/bEEZJaKr7MxxrVLXMVXSVB3UDcvu4y8USlos4Jw4/xtBXHZUsbBCtqSVA+b3v16wlkzC/4PrHoQ3EyZo9Jr1LmOoqKUpCWH9AsElvlOPUwzn8RlqmKWlPw0EmlCQF9xdTOH/LRlxOuXO/vB2jAWrmO+SQd+hye0ZTgujT+jjickCWVsADaxcu5z0fv0xCdaFBzSbdf2jecQ0CApKlIVLSlJAQCCpS81KUcO4tkBLdYzPFNSal/FSozVEljcuo+J71XPr1h4cvpUDQrM9xi/wC/aLEqYA2J6fmIAu5fY9/zMX6ecA+3bv2aOitEmg0+oXLIWlRFLUlhZQchgbkDLkRevivztzhilQpGC5qpF1MBzOPtCpWprNgEpYWJJ2v3vF/+3rQoBaUEAAIN6upFIZL7P7xzTj9spP8AAhGoUXuOa1iWAzcA3AAfrYQNq9SsoJIqYMCQNz7luv2gRLpUx6t+8WypK1qCEpJvv3tGigkLonlzDVcO12b9DB+mcCnlcXurtjMG6nhxCxWFf9qTfINizgEEekB6fh26iB5xqmpIKGGlUbgGkGxY0ggF2LPuAfOPI9lzZKBgq+kSIeJMdnuppWlSyC12S/lu3SEup04dQDinG+zxIkY4nuhi6Ss1Dq+8aPTaWkFRNTMpiMvt5RIka5XSG+jfSgAVXJYM+B5BsWg+qoIZ0qw4PQPfr0iRI4JOwLPghMoqYEIUokH5mIsSLkNsXveMj/qVa1qUtayXOOg2HkMekexI1wf6ZUuCKQsJIJD9odcNdRAchz9sRIkdcyGaDSTKJKw1Si6UlR8AUQFFIy5DXJ2hjr9GiWpgHISHJbLbADtu8SJHnzbT0U+FXFpaJSQkJuzkgtc9Bs1vaMzxPTJCAtnUpTHpiJEjfHoliaWWNhB2mmnD5B9tx6xIkdciZDXhGsAUoLSVBlYUxdrF2JYFrQ+0RJmMTygOB0fo+IkSODL1miWgriGkK5c6YlVFEwSwABgIJdzd2DfWFqNeqmhz2L4t28hEiRniVqn+g+CfjWjF1gsQL94z0uaSaXzvHkSO/C7gZsJlrINofqIQkEgqfF2YtY2y1/eJEgyfQIPlzSlKqWS6kEEAApPi5SMBgzQu1ijMUtSiSopUpRJcks7nuesSJGENSY2/oy86a4eKkrv+seRI7kMY6dbMnY/cQ+kSkqSAEgFS/FkgNj6R7EjPItWQiaiWlIDDmZyo5LufQY/LR7PVR8JScmWDe7FziJEjKO2r/pTONfqlkDmO/oBsBsITcSKgAp3ftHsSNsfBMDlzic/SJEiR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219" y="1494971"/>
            <a:ext cx="242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Riparian Rights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18" y="1494971"/>
            <a:ext cx="6249416" cy="376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198783" y="198783"/>
            <a:ext cx="8733182" cy="129618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Water Supply in Coastal San Mateo County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266" name="AutoShape 2" descr="data:image/jpeg;base64,/9j/4AAQSkZJRgABAQAAAQABAAD/2wCEAAkGBxQTEhQUExQWFRUXFxwaGRgYGRodIBwaGhogHyEfHSEYHiggHBwlGxodIjEhJSkrLi4uIB8zODMsNyotLisBCgoKDg0OGxAQGiwkICQ0LCwsLCwsLCwsLCwsLCwsLCwsLCwsLCwsLCwsLCwsLCwsLCwsLCwsLCwsLCwsLCwsLP/AABEIALUBFwMBIgACEQEDEQH/xAAaAAACAwEBAAAAAAAAAAAAAAAEBQADBgIB/8QAOxAAAQIFAgQEBQMDBQABBQAAAQIRAAMSITEEQQUiUWEycYGRE0KhsfDB0eFSYvEGFCNygjMVQ1OSs//EABkBAAMBAQEAAAAAAAAAAAAAAAABAgMEBf/EACIRAAICAwEAAwEBAQEAAAAAAAABAhEDITESIkFRYTJxI//aAAwDAQACEQMRAD8AQhUeGYxgcJxf1MdGW9k27/naOMmy2u+wjtri9oHSkvSl+5P5mLpYYsOYvc/vDEwuWL3sOm/8RYFWuATsB+sDghNhdRO8dJZALl1Ki1YgianAySLkbCOJI5nBsmwjgpKEs7qMEJl0oY2cZ7+kaUKwYL/41Eg5/WCUrIpUMGxixcgCUAQz75BiT9M0qxOBaL8istpBUHPL+WjpepKlEeFz9P8AEVaRToIJtt5/4ipdkqY3ayuo3b6Q1IGHzp6XywGB184om6q+3rC2QsLsbF8wZppNRIWHa79hu+0Db4SdKDJJNun+YpTz+Y/PWLNbOThTFJdms3a/3in4gA5bpwwt9sxhNloidOQaiSR/TmK1BtvJv2MeOAQlJzsYi1otcv8A0/t2iGxnazbvtj7GOSbOzxxqJQBSxt0N/Y7eUVzU0KCg9zfcfxE9GWzaW/Z48KdwS0cjJUUs3Qn6gR0hlLsBhyMQhnqyRtY9I5KmiyYnezu14hBX0JAszHeFYHBWPfEVqmjBZ/aLjowtiU36i1vKOPguCHx1/V4dAcfFG9jtlo6SH3P0/SOvgEW3G37NmKkgu5Bx0g8gR8fz+8ezD12jj4jkgXHY3+scLmB2d+xELyBYsXBI9orJxb0/xHa0FLUnZ+t/wtFSJfmCbwIDkyx8rMdnMcTpahgOOh/LxZNV0bvFlYIv02g2hlCJXV4kQNYElu1/y8SE7EepSKnFzvfH7RZOKQRUrby9z+ZiJQEk0JBv4ti2/NcCOkadJNUx1M5AvnZ273zDtdAtCXSGsPzEdSlAMhA5jfOxjxcwrFCCAAWfzb1j2RKEsOXLZfP+ISYFqEJQ6jcncxEIc1rs2PKKEp+Iqohki292e8c62e7JTl29u9u8bR7RJfpwVrqPhH3jvUrJmBOGi7TI+HLq2/OkA6JlTSonf8zFxn1/gmhvq9UyANujQdwuYlSWwCPzMKeMkU2627jrmLuErISP5i1P4WJoKGhIKqbgdNn7Qp1EopUxxkWbzEH6fWkLIvm3UPDDiOl+LKrQBbxBsOMjdu20U0rv9BP6M5Mk0qChd4PmrE1FCS3fYn9oqIZBSXc/SFSZ3wl3L9w+Po8KXNdCgn/c83w5gBYs2A3b6xYmSpLUF0+beT9YpUUzWFgxy5f79do4TqzKUUKwHDkNbcgHeOWVvnfwpBSpiZjKSClXZsXN7d4rnTQk0TUmo4P6j9orky0qulwTsDm+zxJ08oeXMSz2Yi5vbP3DQqfBhJCkg08wdmO236REKBySgjIa3sTFMmSCwQbkOMev67xakf8A5eU92c72b9YSi2FncySDh7fMk5HkQ8eq0ZWwZ2GxY+rx6JaSwRUT3wbdvKCQk1AKBTb9LHd4tQYrKZOnCbA4+UiPVSwlzTQHsRDBMxCcX7ny2b94DU5LVsOiv4H5aLqhWDVkuxq3vlohLZCg/s0dalKWJYthx2a/51ilU+7hQN8G3liFQywhL2IP0P5/MU/GYseuGeK9UVXdDkWcH9Af4jj4we7jYv19ftGbiM9IZRslv7d/5iTUpyagScDaPJjOSlh6QPNnYF07hj++0KrHYRNDpF6vPp6RUARZw7HB/HjyUoEZJH3HXMULWkK5nBZt284aQFk8pZyogk9O/wC0dFTi1+vyl44TNNIFiNwcxwZhCg4Y+u/k9oKAhLFu5yR948inUhByooL2vf8AmJDpAMdRqAh1WsSzWBY7P6Fo4RLM0AqJSA/UO57flvSOJMsTVOQfPZ/S2PtDNKUgC/8ABbI26/WB4650QFO1HwrBhvb8z+PFOlUFG4e9gWI+9ov1fDlTFg2Keo/iLDLEtKQmoAp36vdmyl4Tj5X9A41OsosLW2bv0z1eKuFkPUQWubfvC/WzqlBPQ4/neG0me6GFmPXI2FzbDs38aOPmP/QCuMkCW6S4636Dru7vt9go4eVKJAe8da7WliAbGxbP5bHaONFqCkW83/PKLxxcYUJneomEcp2MN+Hncksxs/b0/OsJZ02pbtn9POHXD0pUAHpN3P1awcnb26GHldREc61xSpmB7mGvB9WZZcdtiQX2PsQ27wp4iosASGyGOf3/ABrRNESpwOnXJFx5wOX/AJ2KtjXjGlSU1oDJVem9juPztGe4hLKkeG4Djcs3WH6FqpUhV005val7/wBu+2/eEutmc4Zx5nYjyH2hqSnG/tDFPDZxdvz7/WHeqlIWilR5tjYsGIvbxeE5+rsUOGJWmoWUGDvY2u5N8kWhXMaUohQqPsP3P0iPHv5LQWXabSKlqFIMwsbAKFLYLj1s+14KmplqSy2UU3ZJGQMEhh5tFIn1JNlJS5IFmYdVWfHiAHfpHOskqSolALUv8xAHWwBBpGDGdq99GWoQtBeWyQXy74d3PbpFkmUZxCWJO77Dr+5icFkLmgklKJYspZDC+21RN+8MuKTWTTJxva759rm30EaLuxFU7hiJQASupe5cUjy363itU10spx6ZtsQMwr0s+qyiQN9/Rn6/m0NlS2CwkhQakrAJD/8AoZ/nME5eXQqFEzUlJYsRBY1IpcgE+ZhdPQpDBRDG4v8AtHcqhTIcO5v192f89bdPYBcqbily1vrjd8iOtQhK/lOM2x7Zt6RQdKpIPNc7WYgjN+0DKnTEVFSS2HyHPfD4jF03plF8mSxYkm+f09X2zHmoUQk1DlNnI/AOoaLZaypIu5fFiXb+RcCKVmxBUF2+gsz3PpZvaIvYymXQEkBwXw/5hxFyUL+Yg+e+LewigykpLgFmYH/FhAc6apDFzfc/wYK9cAvVSFGxTfr/AI6+kdT5agCUl+xYv7+RzFUriQe7W6D6/b2gjSICiz2ex27l29oUrQyk6eoB8gnHXzx6GAdRLmguLp622PtBakzZfKly5cm1382HWJJmWAmPg5uH2x+Z6Q7a2AHL1SDYpD9WvEgvWaVJdRpIBZ0n7Oe3SJFJxFbGCU/CSCwUGwXsXz0Ivi+T6ATZ5UQO9n/Py8ea3VuCgKb+MDdmYn1grg+hKsttc4G9y/Tb1tFJ+V6YB/DVU7lgDcbkD7OYu1OsSoKrSCCNjgbNuGfeOpMxyboSw3chQDNYguLOx/iM7r9WCeQkBsHqc4yInG3OQPSLhw+WtQKVehhjq9OQkUgsALW9Wa+X+kKtDpZjBQGWbu7+xtvBv++eyr9943klJk2JZ4INw0Wy7AQzVK+Jg1eeW84q1WiKMjp7GLutABomc0PuGoNJODTVcmwwcB8lmHXGWS6fTqqCgHAu+Wbrn6w70KVFIAGTl7h2AwXD92eMs/ARfxY1ILJZk4CqgllH2GLFznO67ht2ALW6s5PT7Q4WsJQQU1FmNwE+J8JODkk9AIzmmB+JS9LE9M/bMRh3BoGahIAlg0uaRuRS98B3F3s12HY08RlBcsqtWlRIB/oyWsAcuN2qiaWYABYE3cKZjfYkAja+x8oI1+nIZTEUh0qtzADdjuxs19rXiMb8T2MX6HWEslRLfp+n8YjjjGlQtIUk3u4Pb+MXgOWf+Wlw3ntmHctMukhQCh/aRve/UNtb7x1NpEtUxHw3VlBDFuYEsMN3Tdt2382MabQ6NwFLcIJ5QSqpdm2vTkEn0d4X6bhkoBc1AqUgBQl3I81OLh2t72sV54rMWKVFy+S5zYhIekAikMP6U9Iwnjv5JFWGcXVMK2RaWm6UMQ3Xlbsbm8DcM1brGSXOGF8DDPva2YNkTiQDMHQ1sCogMxYswFJcvd1dIT8SCkqCgAE7M2MObbgZIvExk5/FiHEzQy1EuwZRBALFh1sLu3a7QBqkTEOKGTa4CrglwWVduXJ6RxotZdndP8nN9yB+jNDOXNANSlIJILEA2J65Yhhi3hzC3HuwB5k4TEgKAUckly1NsqIAcC+9hiBdVwxlBQsFA2IZjcYywbIu8e6jSKl/8qCCKrJBsxvYpN2fHnAsrVXAe7hm3vvsz7NFr9iwK5lSFCoHv6QcuZLpSKgHDEAKOWNnAZss/bGZOmFaS7EtlR6kbuAzqffOLvAh0BBKyCQksQHDlrAFj5l2s8Tp9GEJQUtQplh3JUDV5MRs4b6l2A2mlKBVygU2YgGqz2axvf8AXaKjqFFkhLNcpYJAv1e+wv5CO0a13qNJcbAW7mwAsBZy31Xlodlx1TODhwLWx5hs3Y9xbMXy5ddYSmpLhgxdIKkgFgTmw9YBmya2KGDOzAuq/T1sNoH1BWkvtjld7MxtuO8LynwA6ZpkEqdIKhnFh5j6QNq9OEqFC+Vrl+9mJPRrftFeln085JIf1JG7kuPOGGkV86sgkAFLdGdw1mL9G9k7QAxBYHmtuQbhs3Nrjoc7RBOSqxCsWBGGy+LEv1HreKdTI5k/CLvgVDO+dnO5H3iyctkVXcm9vf2xb9oQzkSkkgMq98nLXywH1iQOpDDlqD7uGexOTb6fpEiqYF/DpbhwMqsS122BVYZfpD3RpVysEqJU1yySSQQluU7EOC36iaXkSCkBDXBy/MBl7MQdvS8D6+clCnSbpa5cgk5zfHba0RJ+3SBaLuJagp8CipOXcFyxF7AW5mtjzhLLkKWrpfPTv3jqSsLW1zfAjRaHTilN9gGVkXL2vSOvq2Y1tYl/RdB5qlISDlgAFBjSnAvkb57dIVTV5eND8N+U+FLDBYKf5ioskZPewa8ZvUEVMnHbq12ubExWGViaHHAtKqpJHzBw4cKKbgNuCQ0N9dNrDzEuCLWLhjZiW8RJ9jvAMqatKSFhQUO7EOKW5Ulgxak7A7xZxKYuis/Mql3Llu6vE1sYcdRGbk3Ox/QpTpilRMtTHLOxb9Ya8N1VZUlaLqsVJADPs3h8sEO+wjPBytgCewyf5jR8J17AnmSykgKSTYsrJY3Idu4HnHTl/wAiQVrdHUFEGsvcVXBpZrli7Jxe1oyZTStiFA9DGrXJK5QAUGS7BQukFza3ZRIxizmE/EpapbKIBSVFJcOH7BVx5hv1jPDJcYB3CVm3K6lWpdtne4NqXc2sVejaYpdFVISCGKVEF1bs3MkAEFybv3YqNISvBKVBLMXIbFLl1Jt0/SHKVCq6QpCVtn4iSWIfmOXAs6Ti2Wxy2pWBl9WB8RmYi3n37w30q0S0iwUvfLJt1Bub+n2H45KXUCQn/jISWPfo5BPW5MAaZRsz/lo7MbU42yWh5JnIrsSwJyPFfe4a3nCPj2n+DPUU+EklL4I/XyhvpUuPEnrbum2c3sz2gj/U6a9IhaSCSR8Soc2HsdkkjsSQIPS4hJCrQ6mkBS1k3TsSaSS9IUaamGD2EEfBSsks6XScB2IchuVLgODe5s3TNaTUXJIq7fn39YfcN1ilOwdLJFJUkOoJLKNQuAzkYFrh2PFlg4u0aLYBxKRQzJAcsbhriwZ7d7WO/TiRrGBANIs4GCxtjZy7EbRotVJSRdJJIcrSQom3MWsADipnt2jMa7hkyWpVAK0M9VnYne9ldu/rF4ssZqn0TVDU6wzElF1Sx1elg4GBYh2gXUcJWhQpCilbUmxN3wx5hYsce0CSdcGFyQ3M5LHNvUNcY73h+J5TSlZDB0i6iE2OQxOfWwNjmJTlB/FBSEHxFSyKmBcXsSUjdgW23gxGqSaQSqpnqd/msGwGHcm/e1fEtApYUSaVJYAGkkgs1wbm+GJAfAEKgmZLWE0OrollO3WlwRGq8zVhw0K5FVuZRILJrsKkkOACQ7s4s7DMJ9XpDSCCtbWLjwjZ1dHduvaCNDqhU61lDEEEJBINrtZjvbPq8HalEpSFOogg8gpd/N7BnO5bO18vTgxi3RagBKktlNRN3QUuwDli5Itf3F7hqrcychwfKw7Nb6WzA0/SCWpYSxQQcLqYvY2GAdrfvRNllKUrANL5yCxL922vF1F7AI1GnK1P8rsCG8/sP5gfVzVOQ4J3ZvIvc+/7wXp9UCaiQnKgyRvsGvZvptcx2aVpdWTSWISSz3Vy3LZZvWF6ae0ANK1y3aoj/qR2I3YkML5sOkH6aakpJUohIUb+hLAEXJJcjyB6wNqdGKCpNN7J9bjB3zcWtAej08yYE+FVJ8LsVB9mHMb9b94Uqa/Bna1AJqsXJHkO7FvVh5Nj2OJc+4dKeVRsoYsQzKIFokMB7qdSKQ0xRUolNZBCRYihJdjZQJ3FXvm9ZqCrNy+S5J/Ghlx4pT4VBQdQqBBq5iAq3hcNCfhykqWAq4fB8+5tFYYpKxMecE0CkpK1FIDpcHJSf6XBdTFm2cks0aHS6elKiQp03elLAFKr3I7sG6ecLJUtmWyKCLCp2AKSagkliA22+HDC8k3CmQzhVlNcgE8oJBYjDeEWMc2RubGtAnEdcElSpbbvYMQW+VQ637NCTRcy6r8rFxt9e2doO47OQokpKWBLUpAsT8xAzjc9IH4NLJUMpdQAUkuoG+ACOhvt9+vGqx2Jmo0qUZuEgElRLqUFE9mIteogElsloq1a/i28Kjeqw6EYwyRSwb1aKNAtLFIDCl6nCbJvvk9A8WcR1AVWQgBNOASGPQEAAixs2GGQ8YKNSBmcWTWoZL2JLfYsXh9oCSKlk2ZI3drAXLAAfnTPKXUvcxp5U6WlEsBDqCuZ3AKSGA5dyScHbeOnLdIkazSlIKUKJrAdynLCz8zio9C5w0KtZMSJZlzZYIL86TzAiwHbBNw569C0o+FLdVis2SUq2Lg1N4XBsCSzZ2G1ZeWuyFhuqgzlqx1bobXjmxOmUwDSyzlJK0AOoJsQPuDs7GNHoFMEJBUlSgCWvyhR8eMh/YOL2xXD9QUzAeh/L7ekayROSoJflKgSpQKcO3MBk2J6l92eN88fwSDeJzzNTQecqNwBYqskM9lGwAPUG+Hys2XQVBwCksRu4LM3Xfp3jWI0ViwVStqQVOgqdwC5c2/qAuIR8V0KpqnlIU5l8/KRzJYmxdrkAqcDsN4wZfPxY6so0upsz3quHfG7Nchzer+dJowNTKmpVu5IsLC5ZrAt0xGHQhSVlJZ0kg3Bu7ZFiI03BdQpBSV1UKdqnA6Ona3taOhx+0ZmGmppUUn89IP0uoPLuL2swf0t5w7/ANQ8MQXVyg1WswIcPdAPWwNmfciM3OWUFKSQKXZmObtbMS2p6KNRpOMnlqJAQilCGd6gUly4pFKs3bYQbptVUVApCqnCkqZqQgOSQxKgHslsgiyWjFy1g3JJB8zv6P77wz0i0kkPTUAHsOhIJUCwfBfqSztHLkwRW0UpMq4xoESzVLUtaTcXSWH9xDgKPio2uNoH4Zq6VBVyQbFObg4cHYt5tmNJrJHxBLKFkzHa6LMGKf8A4wzl02Yh1tfMZDiw+GtQSxFw7EP6E/oIvFL3Hy+ifR8nWmYszJiQQARSCoOsAAHmJbKXbLAWcQUmWpC0k3NQUUJATyiwD1Eh29i/lleGapSVFiQC70ltjby7Q2k6wKWk3Y2LnZ8Pi7m5sO0KeNrg7CeI8OmrUVVCoAuCGZi1IFObgBrQoStSFpEwlJe79B5Q70sxaS6FBJS7KrA3Y0l2IcC4Nr9ySuI6SSEKQpDKUX5VpXSFXBBdlYDkHf2hZPOmFCXSapBpSkqfmJFKck3AJclw+cdDB8tUv4Yz8Rz4QAVDoexIawcknO2YRNKSUpe7Auz5fvve0MlcRqQAsYtnDO1h4Q6trZsS8azx/gWdcU0QUVLQRLuf+MjwDZiM+w7k3MLZBJAuBSN2D4ud/cB4eJnhSFfGYm1DWSSSBzM5sAWDDNyBkSbw9JBOCom4cgB3YOb2ZvTJeFGVKmDKJWrwErsbkbAkEYJufK4tF2nKlKpJpSS5JSMDJIDjLW/U2UTUKlnGN+m7vETq1OA9OTv6O2cMOkaOFrQrHC0AvalSXZkvU6tzuzxIpE4OAVqYgVXd2D27VHftEjOh3QDOmkgpBe/hAcejQ34HpGQ6lBLhRLCo2HKFA8rVNscva0JJMkhQdKrmxIPVnHqCI1+g0ZISkOVBRd1MCWJBAapmBJLb7CNM0vMaBHcmWqY/J4JdyEuwAJvSlrgHPck2gYpBci26Es4cXAdrdz1zuQTqZiZQZNaSAUrCTTUoA2VdykE9C922hdrFsygQxuQUlnf5XdRS1+9+0c+PbGxRr55JAZmDEepMH8H0xYKZy9TH+3zBBHYi8K0K53IB7dY0elmV0kmgBATypNynqCoB/mcdrXjsyPzGkSGytNVNAWqmlikKIFqnuwskpJYtkiAuMzzWQ5ua2SoqDkPkkmrzv1aGekZSXCAqol1CzVG7gK2awYDe7wu43piDzjncuSL7ZvbPTp1jmxy+exsRy1Gvb3H3h4mY8tIFALG4JJJCnu4ISe4a2bGEWplUKa75u133EaDgsn4iKLVIFQJUlKQNwaiC7PYW9bx0ZWkrFQy0epQBcOqxBBopuSWdV0+EXDv2ELJyVrCyAaQCoqUQLPZySzuW6klu0NtPqGlpSsCZglxzAEuU+KkJqAcEPcwPxSQqYiaoSwAFB08wp5SbXyWwXAvgRywklIbMxLUy7D3vn2jS8L1KgtIrTKG7pSzeWD1cxlPiEFwSPvDvgM4EqqKiwJ2IfLqB29ffB68yuNiRtJCkFBWFFgFOkpDUl/EVJuly2znoGEJ9ePjIyQQeV1Gi4uzipLkdWwYu+OlTXCuQBSAgtuEqIskFg7uwfFzHcyUrmSAoKXdIQoXpdlVEmkWPhI2wM8GNqPRsyWpVNSaZlXUPexvbtd7WgqVrSGICU9g/fq5wevSBdTrFAkKBUHJIU+dz1BOXEUqUkhJSSHJ8RFgG6X3zaPTdURVodydbM/5Fy0vSg1k/KlVnAe5JV9fWEHHtZWBYFgBVTdhgfz55tGv/ANOCTTNl1lQmSlVApa6RVa+XSWO1t4x/F5IblJpb5tjvT+zCMKj7sYtl6klku3vvDXRaxQZtiLZ2zd2+kJpWlmsVBCikM6qSzE5JwBFui1FCjd9rX7b5G/tGkop8A10lZvJUoAKCOcKSz5SocwBZzUbqABxC3jfDlrkJU4WsbBQsC6rEi5w4BJc9XjzhOuKC6iSMEP1H6D9oPOqC2K2IUWKXTYJF1gsHPS3kbW46lCVopNNGW/8Ap0yUApZCRSCTUzP8pfCu3lBkziIUlNmIpyXBpDFxgA5/fMavhq3USla0IuFqUmvlYjFsYcWfPSM3xrQEzCqWlSgSpTgKch7ljtdyQY0jlUpVIK/C2QoqTeqsWQDhKWJI5i+/r92MnUMT8QlKSCFgFKSGLA4IUDzWSL9bwjm6WZSykhDKIZVQIVgvV/165fEd6fXpVSSOa4USTfN15Jub3x7wShfAQTruBFQqlKSTYJFbEXYAikCoPci1jcmFq+HrQDzAlgQVJIJDqvLyCmxdQLQ4rUSmgBmYANY3Z9i1R/8A22eLgedK/wD7iVUlTpZNVTAFQCQC6juLk2s8qclphQi4e5IYAq2qNKf/AEVEWxj+o9oYDVmk0ishHNUQAFMxKebmvjzxZzdxWSZlalGtd1KUl1bEuq7FTDP/AFZ3hDL1gukISXBDl3DtjmaxBODnyilU90A1kG4dmKHLElnBBGQx7P8A0wPquDpNapTkJpJJS1T4+Z843bLRXpQQVJNCv+qgfEAWBSGAFnfcHvDPTgkKfmZlABzYkuWtYFmdn2tCbceBRl5sshyoEXa4N1ZNyNt/MR5Go1+lWUkEOlTKlkMo0gsqyTYVFmIDFokaxy2hOJ4Z6ZQoCSoBDFandW7puQixADXYDvBEjT/EpKGCCVZYOwseZ3YNu2Ir0ygoG6qgSzXciw5jhIYWF/pBE5AUkuxZIJNCbs4ArA8dRJubgF7pjkb+vssvmTOUJNEsFKQ4TcsNyMFlOo2Li74hZxqekeFaFIehvmKR84yAD2LjvmO0T10oKpSaqnCh4iQAQFJBul3NW/ezKuIzykGumouXV4nd8p6l8jJMXig/SE3oq00hyV3CAerkhwG82Lv2hsmYmlKcByz5c+QuLfXzdBw4moEXV0Ix5xpNKlbFjZQFVKbqOzvZn3fd74jfM6JGUoJTSzlX9QGSpL0skXcuBfc4YmJxOQFpUZPxJpDFRUEp5gkksElyKAL56nrdrNUZfOiZcChJpWlKikh0hStgbs3rgBBxXUlbmsEqc0pwLlgBg5Ldo5sXqUkynyhSkGYu2SdyMnvGjRL+EhI/qwXZ2ywwen5fL6BQEwEnB2+uIb6aZYUukksCbkv0YOPIZ9468qb0SaWRqBSlJNSHJWUOksrZi4dgLi53ch4K1a5ZSQpIpUsPMAQVJBAayT4mqLv2LGEupVyhSkOCSGCaCpaQCarKw4t5WvF/x1LKCbr5aUsb8jIZnJsE5YdsmOJx3aKszfFZYStwGSSWBUFEMcKP7tDPgU9IZBKgObmSAWqACiU/MKQQ3Q7Xcb/VUuYuco/DpCeUpAuKbEquXU+TAXDNTSWUS2wdrv8AxHduWNCNbpdcwBQb5qBu4s3cE5B6Oxg7SaczpaglZXSkrmKIZIuwQ7Fywqc9vTMoIeYSUsQeb+49LXH6d2h/IdaQsJEqWo0s5UFFJCrMXGXJAuVHsI4ssa2hoVcT4MSUUcpUl7lOCBmkkucAEOelxCCchUpVKwQQOnW49xG+k6hSgEcoNboUUMQUgAJAvSSoByz5eztm/wDUenmIJUJvxA9DlTq5bAXAKhSBtYNiNsOaTfmQNaLv9N60CbJFIBqCSbCyrYAuXUb3s3SKkllXBsqhxuR8pbqGcBna8JdLPIVVhiLdGh/xQD/cqJQKVLJd2BqIULswNKh6Md3jfJHRAUrTSihaql1IK0qTTgEMhTA84qPV264jEzJBQpT3Y2N/du/eNxoNQlwyOVVlE8zAgtvSFgCztjBaFv8AqThlK1S5YqK0pVSReWchCcKBCSCXyM4jmxT8zcWU0IZOqIGQwvs7s2W7ww0mpLUk8pD83UA4tm9u7Qjc3SzkZY7/AKwVJnluYgBtxv5dusdUoqiOGn0vC65SpvxGBt4g5SALECybMGJDnrC3iehmoly5lCku7OoPT/1yBU/Yk2i7RT/ADWtailksWKHASlI3wC+zAMcw70KJf/yKJFKi45n2FFgK1EOkl+jMTHFKcoPezSjCzZ6w5UmrbmuxOX7sCLxXKBZ3ALsBv54Zv59dT/qTQic6pY5gPCCTQh7VFyHdVJS7pLOLiMrxHh8yQsJXY0pNN3AUAoWa2frHXjnGSJaYwk6vlCPlcGlPXqWuSxhjL1SRNJWCpNLslRDKCXBsL0rexB+zIeGKIIc0AnIDkb+l2h6mcFvYVFLpAV4QDd7AElIsAdhYYjPLHfBo8nGwXJKmVyrQokAlwaQQXIYN/wCT2hDqtAok0os7FnAdup9+l40BnBc2tgHsVNbuzJDO7DDOOkF6hBl6hpQVSkpJdIUUhTNWMA8wDEM9rsDEqfnQUZM1SlMoMRs42OCx6jEMdPxKpw6khQLgeHqewBIHkHGC0M+NaULqLFzSFEcyAsgm1ALBtgGDEWuBlQGF2vcMOneNIVkVidoer1KCAghTJD+FNmsP8teJFWnmhwnlSdlFbABrn/0W6YAa5iRm1RVjKS9NSQspKmSWFwlWz2Pi3BHnHX+9LFFZQnmVTSkOVsbiwZ2bLO4YWjgrBQokl00qHdnBNsvyli+4imUtBmAK5iQD8RCr8yXINbAEF3DbWItGVXtjONUoywFOQSATjKgFBhu4sRZvpCWdrXJJ5iev+YI4osJIQlYWkpCnZrkOxAJYh2LFrbwrlqBU4YgX5rjreOvHDVkMa8KFuZLDBZIe+zqs8aATKy6QoJp5Uk1AE/0lgX5bkjfYXKKRKmzVpBPMqm5sGYBAFOOUWAwPKG/D+UbVAmnxB6VXcEZJ6+sY5f37GhxryqUKfhNLSQkhZSXWQfVeXBu3tCPUyAj4hpBCRSylMQSnoTci/rDBct6UoTUin/lUDuV2CQWCQ9JfN8wm4tMHMRLAdfKCLs+2zDH6Rlhu6GwBctS1JKHLsC5HiL47MPONAmXUEhYSgykAKADJUu4QS5ZJcAl7EvaM7L1CioUkinoCwBb02F+0M+GIMxaK1FKdyGc3wkHcuWe0dOS6JsfzEImLrQkrSlSUsstzU5IQRflYADZz3O02hlSkTVTBzoIQEldK1OAXBUCEoSCXIBdstAupnqZACQQApIACCUpd+Yhj3dVztBH/ANTSHNC1KUxUqkMLJYhySSLlrAvfFuF+tVwvRnNSqmWtLJUzB6y4ObNa4JtnvCJBYxpOOy1KSllEkhyCoPUOzsAxsBtaMoDe5A6x6OF3GyDS6KUkocJUQ2Q7VdCRv6iD6UhSWQySSpMtZJdzhyGYBnIAcb4hTopz4SaVNuHIG5yxJu0MpKCFAmpLOQlLnZ7qJDco6nDMIwyXYD6UipNaG+IoqoQhRCkJc8zAAME1B7DOWaKDwsTZU5alzEpE5yCSoJQPFMKWKi1bVecE06iYqWoF/iJKUVFJsCXqeyd0s/3eOpE9emmLQVylLKHCVOQqsgEqpzyl/wDyc2jiU3Hj2XSMZrOFlClBAUrO12BOW3AF4P4ikKpWSqtUmWUBrEgUKcu48KtjfpmOOLy350JVR4QpjSSGw+zkMOhTA0yeFSpNw6QtB7AKrH/9DHqwfqJDCdJrVBQFkgggqDv5nqMv2gvToqTMdRcAAKvezGoMeU0i/vvC3SoSo3WE3s7AP1fp9LxfpwVlKEiz79dy1tgPaMMkFboLEnF5SEzFGU4QSaXyB+8CFsfrDbjeiUCTly7Cpw5wxuTbzhB8UoUQXB3cXHpHVBpx0Jof6DUmW5PKW6Pu7XuAevkN4LTxJbn4l1KquQ5FeSHs7AN0hDKm17dMD9t4Okzw4CnV52Plv0MZTgm+AmM5EzmJmTVAgpYtVuHuf6Q5wbj3IVrjLlzCAFLAFBU1lEsprHmpLPZhguziSdegFDItUk85cG+Cdg7E9nHeC9fddKwlSrKKgXt4ggEFxZV2c2AwLc0tySfCk9GQ1CFuCtRubZwNgT0xHSJuQ5D9H/WHeu0QUEldrcvMALAuO+wsLesJ16GYE1hB+G9IU1jbZ82F7WjqjNNE0wvS60JdNNRtkZ7ODb0FzBkqYqlZAUxLkC+BZ3NwB29oTyipIYy1AWu1/fz27QxGrQGor2qJYE8oJbLMoEA7hn6REofiGmOdLquZK1lSCQJZVKBCmSG5nYKUXuCXOYz8zRhWwBC2BGD6EZa/WDVcRQUAEA3cUl6S7N5Wb3j3VS+ZS3SaqWLMDgWcBrWwN/XKK8sb2KOJyAlakBlBJpqSpwoptUHL3/XaJDqboJa6yysJIIUALtnb+3zjyNY5opUw82WrmKVLpSU0pNRUKKlGwDXdrsAkdbWhZrNTgBISpOxD7vcbZ26+kMNSApCiXWoADlpcBLM7fKABdi7iM1MmkKcOP3/aIxRTBlesWxIFJYlynBzdO7dmicOkOSQbti2HGXxAk2WparEdtnhxowEWSUrDeRCmzY3u/UR0vSFRoeBaapBBLOk0kOpZa4SkDvk9Gisz1JdLpCQ1zcWU3Lu2Tlt484cpRU6FBNIDVEsGyX2AG94YDTgyxUKZVQTUEk1cqiQ7EpYpS1tznbinJKWxpAv+4qCiiYqsEZLihtn3sBfLQh4itT8xdTcpfa593hxOlqDGtKWCFWymrGbm4uGOQ7Qs43KCSSUmYoqqUpLsom5dsM923BjXFVg0ynQz1EAfEKLvS5CSWyR/UesNZIFYKVslIdSqhe9zc5L2HS8ZWQolf9j2D/ubxoOGzAtQSopTYMbAAvlVrxrkjW0IcyCCqYnxFXzHd923VnFm6ZiI1pBUlQa132ILuf7jcfzEkaj4aglKiFlIAUoVWNnDux6MHEFIlIXUlcwpmLSSpdBLWcOCQ5UWLvtHI3vZRXq51NPhUo4BSlgA98l738mjN6zUID8gJSegY33UMwxnoUoJchwBcjDDY9GGO0KdVqfhkhIJ2CuovjIaN8cEiWy7hc8rUHBAJLBLi+3fy+0aKRrAyjMVz2UkEBVSlG5VV1BJtu0ZHSFTgPS+Cfy1jDYS+S5HQHcMOmQO7Q8kU+gmPuG65lBwkqoIZQJSm7tdhfpcXi7VzAQooSCsXWKXLvZgDypAcMLYLQoC1CkVcoJNSclwAQ+cHeHMzh7IIWQmogBKVuUkgkFdIIJZJFPcRyTUYyTGk6CpbS5Yp+AtATXNPzEEBKpbrdIIcFkkHpiMvquDrTKSoSzzzSgFw7s4ycNd2HnBuomKKk5VzAkFLeGz3dznPe0TjXFGUidLdE0krCEisBQVYEFIA25ehisblGXx+ytMQJUQaVOlr3ttD/hOvMugoKllKa1IKCySXHUgggpNTC7CMzKnErUqZckqdJBzfYM1zizNBcnUFyqpQBYKLtjbNxb7YjqyQ9qmQtM0Gr4ooJUAaVKW65ZQCEJJBBSbc75LA47xkONiYuapZBL/ADBIuOpps/qfONLI1gSGFM0HmLvcFBzZ2Bcti794pmahCEJSyai6qkqN0qA5VNZ82yHvuIyx1DaQ7MzpFlPUEYOGMEpWxCiXLv3/AIfrBfFtR8RjZSiSpTmwc9mIMLFrAGGIjqW0QxnImJsycH3+nSGUvVmapIKgCxFSiS7BwLB3qJFz7Qjllh2P2g/S6o0pUgJRcjZyCwLvew9trxjOFlJmhmfDCRUomZQSAmp0KDBllW2fC9mtC/VJEr5piSUpsUWJbmIL+EE2F3ufNfJ1RNllW9xckk/W1uzQw0tRChykCwISkqUSQLOHFg/oesYKLj0q7EvEBygJUVIThkkC7Z9hl4BMwfI7HwgsT0y3V40svUGTLJCS9QDq3T6G1xd7/aM7rdCtBUQghPfKQXazucR043ZDR6ueCnLqcAF7UgN9LNf0gvQzTnCQQ5Yt7lx6QlRNIOW7noenu8F6VVZSCTSMt19R5RcoaA0Wo4hWu6UJwAJY5bAuoBzlTn1wI9hZw6WuaAmWhZKbgpCnKTuSFW/zEjnqMdWVt7GczXLlhaES7zAxVc8rXbcpKbkXjNz6VEhQItYgfNtnZ41PG+LrXSgK+IlICUVJpKX8Q5Tmx5i/75DUKKlKJPdn67Q8C+wkLdQgg/rDzh6glKVClyzi77Z6WO3eEoQFLYFu5MONPpk3db7BiwJ2Pce0dEuCHenUFpZgkMai+bhwWuXt1+sNJU8FSEzCFOEgqK1GlJLslk9LM2/WApSQiUhAmoWkgkpSMXwbAu94IkSyHKKQFgh6QpkG2CDSWAjinRSAdbMlfGUUhS0BZ5VKIJGzlNx/G8JJ+sIBZRAfo/q4jUcdnBZ5ZSU0JSAEOynL1Fxna/0hBxkKSgAhKSXIcGog52ZnwGjXDPmgfRChaiphufz0jT6EspJTzEEUil3PQDz2jN6IgLcn0/O8OdDqDUlRBCUnAUQxPfOekb5FaJb2aMaabLdyUzKazj5rjyJSQW6bQToZhQapqioAUk/EIqS90pe1nObZtAk3iP8AxhCPmuo5UVBVshwAlks9xB2oWiXNEqapJAFky1CkE+EH5Uh6Sbu0edJt6aLr8BeJaxfwTLTQlKXR4aVLA5nVZ7FTdmGYyOu08xGQoAgHBFjcemI1cjULUJroSv4nUuQEMVUnFwL2wIQ8W1hWGUXUGFT3pSGCb7ANHRgbjqhSYtlLSNsbGHSJ61LPxKiss5Wbu1u+GtGbVY5h9o59ViWsSDSTnJ+hvHTNVslmg4SeaW4SQHD1HJFiWvazDt5wbrZq5UumYiZLE1ZVWsKdZ2KRYA7OHyYA02uloSkBSgtQAVS1KmDAl/dov1msMwlaqqiaUzC5B6s/hpSQGT57x50k3Pa0UuHc7VpUkBqZgJBWF2CVCyQkuA3UXhd/tlKKmUoMoKlpASWCg5JUWYthhe+IbaBCEJNSZU0qlqSQtRBQVGy32IYe5gdemmSWlBjWlE1klRY7AFLsb/bEEZJaKr7MxxrVLXMVXSVB3UDcvu4y8USlos4Jw4/xtBXHZUsbBCtqSVA+b3v16wlkzC/4PrHoQ3EyZo9Jr1LmOoqKUpCWH9AsElvlOPUwzn8RlqmKWlPw0EmlCQF9xdTOH/LRlxOuXO/vB2jAWrmO+SQd+hye0ZTgujT+jjickCWVsADaxcu5z0fv0xCdaFBzSbdf2jecQ0CApKlIVLSlJAQCCpS81KUcO4tkBLdYzPFNSal/FSozVEljcuo+J71XPr1h4cvpUDQrM9xi/wC/aLEqYA2J6fmIAu5fY9/zMX6ecA+3bv2aOitEmg0+oXLIWlRFLUlhZQchgbkDLkRevivztzhilQpGC5qpF1MBzOPtCpWprNgEpYWJJ2v3vF/+3rQoBaUEAAIN6upFIZL7P7xzTj9spP8AAhGoUXuOa1iWAzcA3AAfrYQNq9SsoJIqYMCQNz7luv2gRLpUx6t+8WypK1qCEpJvv3tGigkLonlzDVcO12b9DB+mcCnlcXurtjMG6nhxCxWFf9qTfINizgEEekB6fh26iB5xqmpIKGGlUbgGkGxY0ggF2LPuAfOPI9lzZKBgq+kSIeJMdnuppWlSyC12S/lu3SEup04dQDinG+zxIkY4nuhi6Ss1Dq+8aPTaWkFRNTMpiMvt5RIka5XSG+jfSgAVXJYM+B5BsWg+qoIZ0qw4PQPfr0iRI4JOwLPghMoqYEIUokH5mIsSLkNsXveMj/qVa1qUtayXOOg2HkMekexI1wf6ZUuCKQsJIJD9odcNdRAchz9sRIkdcyGaDSTKJKw1Si6UlR8AUQFFIy5DXJ2hjr9GiWpgHISHJbLbADtu8SJHnzbT0U+FXFpaJSQkJuzkgtc9Bs1vaMzxPTJCAtnUpTHpiJEjfHoliaWWNhB2mmnD5B9tx6xIkdciZDXhGsAUoLSVBlYUxdrF2JYFrQ+0RJmMTygOB0fo+IkSODL1miWgriGkK5c6YlVFEwSwABgIJdzd2DfWFqNeqmhz2L4t28hEiRniVqn+g+CfjWjF1gsQL94z0uaSaXzvHkSO/C7gZsJlrINofqIQkEgqfF2YtY2y1/eJEgyfQIPlzSlKqWS6kEEAApPi5SMBgzQu1ijMUtSiSopUpRJcks7nuesSJGENSY2/oy86a4eKkrv+seRI7kMY6dbMnY/cQ+kSkqSAEgFS/FkgNj6R7EjPItWQiaiWlIDDmZyo5LufQY/LR7PVR8JScmWDe7FziJEjKO2r/pTONfqlkDmO/oBsBsITcSKgAp3ftHsSNsfBMDlzic/SJEiR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8" name="AutoShape 4" descr="data:image/jpeg;base64,/9j/4AAQSkZJRgABAQAAAQABAAD/2wCEAAkGBxQTEhQUExQWFRUXFxwaGRgYGRodIBwaGhogHyEfHSEYHiggHBwlGxodIjEhJSkrLi4uIB8zODMsNyotLisBCgoKDg0OGxAQGiwkICQ0LCwsLCwsLCwsLCwsLCwsLCwsLCwsLCwsLCwsLCwsLCwsLCwsLCwsLCwsLCwsLCwsLP/AABEIALUBFwMBIgACEQEDEQH/xAAaAAACAwEBAAAAAAAAAAAAAAAEBQADBgIB/8QAOxAAAQIFAgQEBQMDBQABBQAAAQIRAAMSITEEQQUiUWEycYGRE0KhsfDB0eFSYvEGFCNygjMVQ1OSs//EABkBAAMBAQEAAAAAAAAAAAAAAAABAgMEBf/EACIRAAICAwEAAwEBAQEAAAAAAAABAhEDITESIkFRYTJxI//aAAwDAQACEQMRAD8AQhUeGYxgcJxf1MdGW9k27/naOMmy2u+wjtri9oHSkvSl+5P5mLpYYsOYvc/vDEwuWL3sOm/8RYFWuATsB+sDghNhdRO8dJZALl1Ki1YgianAySLkbCOJI5nBsmwjgpKEs7qMEJl0oY2cZ7+kaUKwYL/41Eg5/WCUrIpUMGxixcgCUAQz75BiT9M0qxOBaL8istpBUHPL+WjpepKlEeFz9P8AEVaRToIJtt5/4ipdkqY3ayuo3b6Q1IGHzp6XywGB184om6q+3rC2QsLsbF8wZppNRIWHa79hu+0Db4SdKDJJNun+YpTz+Y/PWLNbOThTFJdms3a/3in4gA5bpwwt9sxhNloidOQaiSR/TmK1BtvJv2MeOAQlJzsYi1otcv8A0/t2iGxnazbvtj7GOSbOzxxqJQBSxt0N/Y7eUVzU0KCg9zfcfxE9GWzaW/Z48KdwS0cjJUUs3Qn6gR0hlLsBhyMQhnqyRtY9I5KmiyYnezu14hBX0JAszHeFYHBWPfEVqmjBZ/aLjowtiU36i1vKOPguCHx1/V4dAcfFG9jtlo6SH3P0/SOvgEW3G37NmKkgu5Bx0g8gR8fz+8ezD12jj4jkgXHY3+scLmB2d+xELyBYsXBI9orJxb0/xHa0FLUnZ+t/wtFSJfmCbwIDkyx8rMdnMcTpahgOOh/LxZNV0bvFlYIv02g2hlCJXV4kQNYElu1/y8SE7EepSKnFzvfH7RZOKQRUrby9z+ZiJQEk0JBv4ti2/NcCOkadJNUx1M5AvnZ273zDtdAtCXSGsPzEdSlAMhA5jfOxjxcwrFCCAAWfzb1j2RKEsOXLZfP+ISYFqEJQ6jcncxEIc1rs2PKKEp+Iqohki292e8c62e7JTl29u9u8bR7RJfpwVrqPhH3jvUrJmBOGi7TI+HLq2/OkA6JlTSonf8zFxn1/gmhvq9UyANujQdwuYlSWwCPzMKeMkU2627jrmLuErISP5i1P4WJoKGhIKqbgdNn7Qp1EopUxxkWbzEH6fWkLIvm3UPDDiOl+LKrQBbxBsOMjdu20U0rv9BP6M5Mk0qChd4PmrE1FCS3fYn9oqIZBSXc/SFSZ3wl3L9w+Po8KXNdCgn/c83w5gBYs2A3b6xYmSpLUF0+beT9YpUUzWFgxy5f79do4TqzKUUKwHDkNbcgHeOWVvnfwpBSpiZjKSClXZsXN7d4rnTQk0TUmo4P6j9orky0qulwTsDm+zxJ08oeXMSz2Yi5vbP3DQqfBhJCkg08wdmO236REKBySgjIa3sTFMmSCwQbkOMev67xakf8A5eU92c72b9YSi2FncySDh7fMk5HkQ8eq0ZWwZ2GxY+rx6JaSwRUT3wbdvKCQk1AKBTb9LHd4tQYrKZOnCbA4+UiPVSwlzTQHsRDBMxCcX7ny2b94DU5LVsOiv4H5aLqhWDVkuxq3vlohLZCg/s0dalKWJYthx2a/51ilU+7hQN8G3liFQywhL2IP0P5/MU/GYseuGeK9UVXdDkWcH9Af4jj4we7jYv19ftGbiM9IZRslv7d/5iTUpyagScDaPJjOSlh6QPNnYF07hj++0KrHYRNDpF6vPp6RUARZw7HB/HjyUoEZJH3HXMULWkK5nBZt284aQFk8pZyogk9O/wC0dFTi1+vyl44TNNIFiNwcxwZhCg4Y+u/k9oKAhLFu5yR948inUhByooL2vf8AmJDpAMdRqAh1WsSzWBY7P6Fo4RLM0AqJSA/UO57flvSOJMsTVOQfPZ/S2PtDNKUgC/8ABbI26/WB4650QFO1HwrBhvb8z+PFOlUFG4e9gWI+9ov1fDlTFg2Keo/iLDLEtKQmoAp36vdmyl4Tj5X9A41OsosLW2bv0z1eKuFkPUQWubfvC/WzqlBPQ4/neG0me6GFmPXI2FzbDs38aOPmP/QCuMkCW6S4636Dru7vt9go4eVKJAe8da7WliAbGxbP5bHaONFqCkW83/PKLxxcYUJneomEcp2MN+Hncksxs/b0/OsJZ02pbtn9POHXD0pUAHpN3P1awcnb26GHldREc61xSpmB7mGvB9WZZcdtiQX2PsQ27wp4iosASGyGOf3/ABrRNESpwOnXJFx5wOX/AJ2KtjXjGlSU1oDJVem9juPztGe4hLKkeG4Djcs3WH6FqpUhV005val7/wBu+2/eEutmc4Zx5nYjyH2hqSnG/tDFPDZxdvz7/WHeqlIWilR5tjYsGIvbxeE5+rsUOGJWmoWUGDvY2u5N8kWhXMaUohQqPsP3P0iPHv5LQWXabSKlqFIMwsbAKFLYLj1s+14KmplqSy2UU3ZJGQMEhh5tFIn1JNlJS5IFmYdVWfHiAHfpHOskqSolALUv8xAHWwBBpGDGdq99GWoQtBeWyQXy74d3PbpFkmUZxCWJO77Dr+5icFkLmgklKJYspZDC+21RN+8MuKTWTTJxva759rm30EaLuxFU7hiJQASupe5cUjy363itU10spx6ZtsQMwr0s+qyiQN9/Rn6/m0NlS2CwkhQakrAJD/8AoZ/nME5eXQqFEzUlJYsRBY1IpcgE+ZhdPQpDBRDG4v8AtHcqhTIcO5v192f89bdPYBcqbily1vrjd8iOtQhK/lOM2x7Zt6RQdKpIPNc7WYgjN+0DKnTEVFSS2HyHPfD4jF03plF8mSxYkm+f09X2zHmoUQk1DlNnI/AOoaLZaypIu5fFiXb+RcCKVmxBUF2+gsz3PpZvaIvYymXQEkBwXw/5hxFyUL+Yg+e+LewigykpLgFmYH/FhAc6apDFzfc/wYK9cAvVSFGxTfr/AI6+kdT5agCUl+xYv7+RzFUriQe7W6D6/b2gjSICiz2ex27l29oUrQyk6eoB8gnHXzx6GAdRLmguLp622PtBakzZfKly5cm1382HWJJmWAmPg5uH2x+Z6Q7a2AHL1SDYpD9WvEgvWaVJdRpIBZ0n7Oe3SJFJxFbGCU/CSCwUGwXsXz0Ivi+T6ATZ5UQO9n/Py8ea3VuCgKb+MDdmYn1grg+hKsttc4G9y/Tb1tFJ+V6YB/DVU7lgDcbkD7OYu1OsSoKrSCCNjgbNuGfeOpMxyboSw3chQDNYguLOx/iM7r9WCeQkBsHqc4yInG3OQPSLhw+WtQKVehhjq9OQkUgsALW9Wa+X+kKtDpZjBQGWbu7+xtvBv++eyr9943klJk2JZ4INw0Wy7AQzVK+Jg1eeW84q1WiKMjp7GLutABomc0PuGoNJODTVcmwwcB8lmHXGWS6fTqqCgHAu+Wbrn6w70KVFIAGTl7h2AwXD92eMs/ARfxY1ILJZk4CqgllH2GLFznO67ht2ALW6s5PT7Q4WsJQQU1FmNwE+J8JODkk9AIzmmB+JS9LE9M/bMRh3BoGahIAlg0uaRuRS98B3F3s12HY08RlBcsqtWlRIB/oyWsAcuN2qiaWYABYE3cKZjfYkAja+x8oI1+nIZTEUh0qtzADdjuxs19rXiMb8T2MX6HWEslRLfp+n8YjjjGlQtIUk3u4Pb+MXgOWf+Wlw3ntmHctMukhQCh/aRve/UNtb7x1NpEtUxHw3VlBDFuYEsMN3Tdt2382MabQ6NwFLcIJ5QSqpdm2vTkEn0d4X6bhkoBc1AqUgBQl3I81OLh2t72sV54rMWKVFy+S5zYhIekAikMP6U9Iwnjv5JFWGcXVMK2RaWm6UMQ3Xlbsbm8DcM1brGSXOGF8DDPva2YNkTiQDMHQ1sCogMxYswFJcvd1dIT8SCkqCgAE7M2MObbgZIvExk5/FiHEzQy1EuwZRBALFh1sLu3a7QBqkTEOKGTa4CrglwWVduXJ6RxotZdndP8nN9yB+jNDOXNANSlIJILEA2J65Yhhi3hzC3HuwB5k4TEgKAUckly1NsqIAcC+9hiBdVwxlBQsFA2IZjcYywbIu8e6jSKl/8qCCKrJBsxvYpN2fHnAsrVXAe7hm3vvsz7NFr9iwK5lSFCoHv6QcuZLpSKgHDEAKOWNnAZss/bGZOmFaS7EtlR6kbuAzqffOLvAh0BBKyCQksQHDlrAFj5l2s8Tp9GEJQUtQplh3JUDV5MRs4b6l2A2mlKBVygU2YgGqz2axvf8AXaKjqFFkhLNcpYJAv1e+wv5CO0a13qNJcbAW7mwAsBZy31Xlodlx1TODhwLWx5hs3Y9xbMXy5ddYSmpLhgxdIKkgFgTmw9YBmya2KGDOzAuq/T1sNoH1BWkvtjld7MxtuO8LynwA6ZpkEqdIKhnFh5j6QNq9OEqFC+Vrl+9mJPRrftFeln085JIf1JG7kuPOGGkV86sgkAFLdGdw1mL9G9k7QAxBYHmtuQbhs3Nrjoc7RBOSqxCsWBGGy+LEv1HreKdTI5k/CLvgVDO+dnO5H3iyctkVXcm9vf2xb9oQzkSkkgMq98nLXywH1iQOpDDlqD7uGexOTb6fpEiqYF/DpbhwMqsS122BVYZfpD3RpVysEqJU1yySSQQluU7EOC36iaXkSCkBDXBy/MBl7MQdvS8D6+clCnSbpa5cgk5zfHba0RJ+3SBaLuJagp8CipOXcFyxF7AW5mtjzhLLkKWrpfPTv3jqSsLW1zfAjRaHTilN9gGVkXL2vSOvq2Y1tYl/RdB5qlISDlgAFBjSnAvkb57dIVTV5eND8N+U+FLDBYKf5ioskZPewa8ZvUEVMnHbq12ubExWGViaHHAtKqpJHzBw4cKKbgNuCQ0N9dNrDzEuCLWLhjZiW8RJ9jvAMqatKSFhQUO7EOKW5Ulgxak7A7xZxKYuis/Mql3Llu6vE1sYcdRGbk3Ox/QpTpilRMtTHLOxb9Ya8N1VZUlaLqsVJADPs3h8sEO+wjPBytgCewyf5jR8J17AnmSykgKSTYsrJY3Idu4HnHTl/wAiQVrdHUFEGsvcVXBpZrli7Jxe1oyZTStiFA9DGrXJK5QAUGS7BQukFza3ZRIxizmE/EpapbKIBSVFJcOH7BVx5hv1jPDJcYB3CVm3K6lWpdtne4NqXc2sVejaYpdFVISCGKVEF1bs3MkAEFybv3YqNISvBKVBLMXIbFLl1Jt0/SHKVCq6QpCVtn4iSWIfmOXAs6Ti2Wxy2pWBl9WB8RmYi3n37w30q0S0iwUvfLJt1Bub+n2H45KXUCQn/jISWPfo5BPW5MAaZRsz/lo7MbU42yWh5JnIrsSwJyPFfe4a3nCPj2n+DPUU+EklL4I/XyhvpUuPEnrbum2c3sz2gj/U6a9IhaSCSR8Soc2HsdkkjsSQIPS4hJCrQ6mkBS1k3TsSaSS9IUaamGD2EEfBSsks6XScB2IchuVLgODe5s3TNaTUXJIq7fn39YfcN1ilOwdLJFJUkOoJLKNQuAzkYFrh2PFlg4u0aLYBxKRQzJAcsbhriwZ7d7WO/TiRrGBANIs4GCxtjZy7EbRotVJSRdJJIcrSQom3MWsADipnt2jMa7hkyWpVAK0M9VnYne9ldu/rF4ssZqn0TVDU6wzElF1Sx1elg4GBYh2gXUcJWhQpCilbUmxN3wx5hYsce0CSdcGFyQ3M5LHNvUNcY73h+J5TSlZDB0i6iE2OQxOfWwNjmJTlB/FBSEHxFSyKmBcXsSUjdgW23gxGqSaQSqpnqd/msGwGHcm/e1fEtApYUSaVJYAGkkgs1wbm+GJAfAEKgmZLWE0OrollO3WlwRGq8zVhw0K5FVuZRILJrsKkkOACQ7s4s7DMJ9XpDSCCtbWLjwjZ1dHduvaCNDqhU61lDEEEJBINrtZjvbPq8HalEpSFOogg8gpd/N7BnO5bO18vTgxi3RagBKktlNRN3QUuwDli5Itf3F7hqrcychwfKw7Nb6WzA0/SCWpYSxQQcLqYvY2GAdrfvRNllKUrANL5yCxL922vF1F7AI1GnK1P8rsCG8/sP5gfVzVOQ4J3ZvIvc+/7wXp9UCaiQnKgyRvsGvZvptcx2aVpdWTSWISSz3Vy3LZZvWF6ae0ANK1y3aoj/qR2I3YkML5sOkH6aakpJUohIUb+hLAEXJJcjyB6wNqdGKCpNN7J9bjB3zcWtAej08yYE+FVJ8LsVB9mHMb9b94Uqa/Bna1AJqsXJHkO7FvVh5Nj2OJc+4dKeVRsoYsQzKIFokMB7qdSKQ0xRUolNZBCRYihJdjZQJ3FXvm9ZqCrNy+S5J/Ghlx4pT4VBQdQqBBq5iAq3hcNCfhykqWAq4fB8+5tFYYpKxMecE0CkpK1FIDpcHJSf6XBdTFm2cks0aHS6elKiQp03elLAFKr3I7sG6ecLJUtmWyKCLCp2AKSagkliA22+HDC8k3CmQzhVlNcgE8oJBYjDeEWMc2RubGtAnEdcElSpbbvYMQW+VQ637NCTRcy6r8rFxt9e2doO47OQokpKWBLUpAsT8xAzjc9IH4NLJUMpdQAUkuoG+ACOhvt9+vGqx2Jmo0qUZuEgElRLqUFE9mIteogElsloq1a/i28Kjeqw6EYwyRSwb1aKNAtLFIDCl6nCbJvvk9A8WcR1AVWQgBNOASGPQEAAixs2GGQ8YKNSBmcWTWoZL2JLfYsXh9oCSKlk2ZI3drAXLAAfnTPKXUvcxp5U6WlEsBDqCuZ3AKSGA5dyScHbeOnLdIkazSlIKUKJrAdynLCz8zio9C5w0KtZMSJZlzZYIL86TzAiwHbBNw569C0o+FLdVis2SUq2Lg1N4XBsCSzZ2G1ZeWuyFhuqgzlqx1bobXjmxOmUwDSyzlJK0AOoJsQPuDs7GNHoFMEJBUlSgCWvyhR8eMh/YOL2xXD9QUzAeh/L7ekayROSoJflKgSpQKcO3MBk2J6l92eN88fwSDeJzzNTQecqNwBYqskM9lGwAPUG+Hys2XQVBwCksRu4LM3Xfp3jWI0ViwVStqQVOgqdwC5c2/qAuIR8V0KpqnlIU5l8/KRzJYmxdrkAqcDsN4wZfPxY6so0upsz3quHfG7Nchzer+dJowNTKmpVu5IsLC5ZrAt0xGHQhSVlJZ0kg3Bu7ZFiI03BdQpBSV1UKdqnA6Ona3taOhx+0ZmGmppUUn89IP0uoPLuL2swf0t5w7/ANQ8MQXVyg1WswIcPdAPWwNmfciM3OWUFKSQKXZmObtbMS2p6KNRpOMnlqJAQilCGd6gUly4pFKs3bYQbptVUVApCqnCkqZqQgOSQxKgHslsgiyWjFy1g3JJB8zv6P77wz0i0kkPTUAHsOhIJUCwfBfqSztHLkwRW0UpMq4xoESzVLUtaTcXSWH9xDgKPio2uNoH4Zq6VBVyQbFObg4cHYt5tmNJrJHxBLKFkzHa6LMGKf8A4wzl02Yh1tfMZDiw+GtQSxFw7EP6E/oIvFL3Hy+ifR8nWmYszJiQQARSCoOsAAHmJbKXbLAWcQUmWpC0k3NQUUJATyiwD1Eh29i/lleGapSVFiQC70ltjby7Q2k6wKWk3Y2LnZ8Pi7m5sO0KeNrg7CeI8OmrUVVCoAuCGZi1IFObgBrQoStSFpEwlJe79B5Q70sxaS6FBJS7KrA3Y0l2IcC4Nr9ySuI6SSEKQpDKUX5VpXSFXBBdlYDkHf2hZPOmFCXSapBpSkqfmJFKck3AJclw+cdDB8tUv4Yz8Rz4QAVDoexIawcknO2YRNKSUpe7Auz5fvve0MlcRqQAsYtnDO1h4Q6trZsS8azx/gWdcU0QUVLQRLuf+MjwDZiM+w7k3MLZBJAuBSN2D4ud/cB4eJnhSFfGYm1DWSSSBzM5sAWDDNyBkSbw9JBOCom4cgB3YOb2ZvTJeFGVKmDKJWrwErsbkbAkEYJufK4tF2nKlKpJpSS5JSMDJIDjLW/U2UTUKlnGN+m7vETq1OA9OTv6O2cMOkaOFrQrHC0AvalSXZkvU6tzuzxIpE4OAVqYgVXd2D27VHftEjOh3QDOmkgpBe/hAcejQ34HpGQ6lBLhRLCo2HKFA8rVNscva0JJMkhQdKrmxIPVnHqCI1+g0ZISkOVBRd1MCWJBAapmBJLb7CNM0vMaBHcmWqY/J4JdyEuwAJvSlrgHPck2gYpBci26Es4cXAdrdz1zuQTqZiZQZNaSAUrCTTUoA2VdykE9C922hdrFsygQxuQUlnf5XdRS1+9+0c+PbGxRr55JAZmDEepMH8H0xYKZy9TH+3zBBHYi8K0K53IB7dY0elmV0kmgBATypNynqCoB/mcdrXjsyPzGkSGytNVNAWqmlikKIFqnuwskpJYtkiAuMzzWQ5ua2SoqDkPkkmrzv1aGekZSXCAqol1CzVG7gK2awYDe7wu43piDzjncuSL7ZvbPTp1jmxy+exsRy1Gvb3H3h4mY8tIFALG4JJJCnu4ISe4a2bGEWplUKa75u133EaDgsn4iKLVIFQJUlKQNwaiC7PYW9bx0ZWkrFQy0epQBcOqxBBopuSWdV0+EXDv2ELJyVrCyAaQCoqUQLPZySzuW6klu0NtPqGlpSsCZglxzAEuU+KkJqAcEPcwPxSQqYiaoSwAFB08wp5SbXyWwXAvgRywklIbMxLUy7D3vn2jS8L1KgtIrTKG7pSzeWD1cxlPiEFwSPvDvgM4EqqKiwJ2IfLqB29ffB68yuNiRtJCkFBWFFgFOkpDUl/EVJuly2znoGEJ9ePjIyQQeV1Gi4uzipLkdWwYu+OlTXCuQBSAgtuEqIskFg7uwfFzHcyUrmSAoKXdIQoXpdlVEmkWPhI2wM8GNqPRsyWpVNSaZlXUPexvbtd7WgqVrSGICU9g/fq5wevSBdTrFAkKBUHJIU+dz1BOXEUqUkhJSSHJ8RFgG6X3zaPTdURVodydbM/5Fy0vSg1k/KlVnAe5JV9fWEHHtZWBYFgBVTdhgfz55tGv/ANOCTTNl1lQmSlVApa6RVa+XSWO1t4x/F5IblJpb5tjvT+zCMKj7sYtl6klku3vvDXRaxQZtiLZ2zd2+kJpWlmsVBCikM6qSzE5JwBFui1FCjd9rX7b5G/tGkop8A10lZvJUoAKCOcKSz5SocwBZzUbqABxC3jfDlrkJU4WsbBQsC6rEi5w4BJc9XjzhOuKC6iSMEP1H6D9oPOqC2K2IUWKXTYJF1gsHPS3kbW46lCVopNNGW/8Ap0yUApZCRSCTUzP8pfCu3lBkziIUlNmIpyXBpDFxgA5/fMavhq3USla0IuFqUmvlYjFsYcWfPSM3xrQEzCqWlSgSpTgKch7ljtdyQY0jlUpVIK/C2QoqTeqsWQDhKWJI5i+/r92MnUMT8QlKSCFgFKSGLA4IUDzWSL9bwjm6WZSykhDKIZVQIVgvV/165fEd6fXpVSSOa4USTfN15Jub3x7wShfAQTruBFQqlKSTYJFbEXYAikCoPci1jcmFq+HrQDzAlgQVJIJDqvLyCmxdQLQ4rUSmgBmYANY3Z9i1R/8A22eLgedK/wD7iVUlTpZNVTAFQCQC6juLk2s8qclphQi4e5IYAq2qNKf/AEVEWxj+o9oYDVmk0ishHNUQAFMxKebmvjzxZzdxWSZlalGtd1KUl1bEuq7FTDP/AFZ3hDL1gukISXBDl3DtjmaxBODnyilU90A1kG4dmKHLElnBBGQx7P8A0wPquDpNapTkJpJJS1T4+Z843bLRXpQQVJNCv+qgfEAWBSGAFnfcHvDPTgkKfmZlABzYkuWtYFmdn2tCbceBRl5sshyoEXa4N1ZNyNt/MR5Go1+lWUkEOlTKlkMo0gsqyTYVFmIDFokaxy2hOJ4Z6ZQoCSoBDFandW7puQixADXYDvBEjT/EpKGCCVZYOwseZ3YNu2Ir0ygoG6qgSzXciw5jhIYWF/pBE5AUkuxZIJNCbs4ArA8dRJubgF7pjkb+vssvmTOUJNEsFKQ4TcsNyMFlOo2Li74hZxqekeFaFIehvmKR84yAD2LjvmO0T10oKpSaqnCh4iQAQFJBul3NW/ezKuIzykGumouXV4nd8p6l8jJMXig/SE3oq00hyV3CAerkhwG82Lv2hsmYmlKcByz5c+QuLfXzdBw4moEXV0Ix5xpNKlbFjZQFVKbqOzvZn3fd74jfM6JGUoJTSzlX9QGSpL0skXcuBfc4YmJxOQFpUZPxJpDFRUEp5gkksElyKAL56nrdrNUZfOiZcChJpWlKikh0hStgbs3rgBBxXUlbmsEqc0pwLlgBg5Ldo5sXqUkynyhSkGYu2SdyMnvGjRL+EhI/qwXZ2ywwen5fL6BQEwEnB2+uIb6aZYUukksCbkv0YOPIZ9468qb0SaWRqBSlJNSHJWUOksrZi4dgLi53ch4K1a5ZSQpIpUsPMAQVJBAayT4mqLv2LGEupVyhSkOCSGCaCpaQCarKw4t5WvF/x1LKCbr5aUsb8jIZnJsE5YdsmOJx3aKszfFZYStwGSSWBUFEMcKP7tDPgU9IZBKgObmSAWqACiU/MKQQ3Q7Xcb/VUuYuco/DpCeUpAuKbEquXU+TAXDNTSWUS2wdrv8AxHduWNCNbpdcwBQb5qBu4s3cE5B6Oxg7SaczpaglZXSkrmKIZIuwQ7Fywqc9vTMoIeYSUsQeb+49LXH6d2h/IdaQsJEqWo0s5UFFJCrMXGXJAuVHsI4ssa2hoVcT4MSUUcpUl7lOCBmkkucAEOelxCCchUpVKwQQOnW49xG+k6hSgEcoNboUUMQUgAJAvSSoByz5eztm/wDUenmIJUJvxA9DlTq5bAXAKhSBtYNiNsOaTfmQNaLv9N60CbJFIBqCSbCyrYAuXUb3s3SKkllXBsqhxuR8pbqGcBna8JdLPIVVhiLdGh/xQD/cqJQKVLJd2BqIULswNKh6Md3jfJHRAUrTSihaql1IK0qTTgEMhTA84qPV264jEzJBQpT3Y2N/du/eNxoNQlwyOVVlE8zAgtvSFgCztjBaFv8AqThlK1S5YqK0pVSReWchCcKBCSCXyM4jmxT8zcWU0IZOqIGQwvs7s2W7ww0mpLUk8pD83UA4tm9u7Qjc3SzkZY7/AKwVJnluYgBtxv5dusdUoqiOGn0vC65SpvxGBt4g5SALECybMGJDnrC3iehmoly5lCku7OoPT/1yBU/Yk2i7RT/ADWtailksWKHASlI3wC+zAMcw70KJf/yKJFKi45n2FFgK1EOkl+jMTHFKcoPezSjCzZ6w5UmrbmuxOX7sCLxXKBZ3ALsBv54Zv59dT/qTQic6pY5gPCCTQh7VFyHdVJS7pLOLiMrxHh8yQsJXY0pNN3AUAoWa2frHXjnGSJaYwk6vlCPlcGlPXqWuSxhjL1SRNJWCpNLslRDKCXBsL0rexB+zIeGKIIc0AnIDkb+l2h6mcFvYVFLpAV4QDd7AElIsAdhYYjPLHfBo8nGwXJKmVyrQokAlwaQQXIYN/wCT2hDqtAok0os7FnAdup9+l40BnBc2tgHsVNbuzJDO7DDOOkF6hBl6hpQVSkpJdIUUhTNWMA8wDEM9rsDEqfnQUZM1SlMoMRs42OCx6jEMdPxKpw6khQLgeHqewBIHkHGC0M+NaULqLFzSFEcyAsgm1ALBtgGDEWuBlQGF2vcMOneNIVkVidoer1KCAghTJD+FNmsP8teJFWnmhwnlSdlFbABrn/0W6YAa5iRm1RVjKS9NSQspKmSWFwlWz2Pi3BHnHX+9LFFZQnmVTSkOVsbiwZ2bLO4YWjgrBQokl00qHdnBNsvyli+4imUtBmAK5iQD8RCr8yXINbAEF3DbWItGVXtjONUoywFOQSATjKgFBhu4sRZvpCWdrXJJ5iev+YI4osJIQlYWkpCnZrkOxAJYh2LFrbwrlqBU4YgX5rjreOvHDVkMa8KFuZLDBZIe+zqs8aATKy6QoJp5Uk1AE/0lgX5bkjfYXKKRKmzVpBPMqm5sGYBAFOOUWAwPKG/D+UbVAmnxB6VXcEZJ6+sY5f37GhxryqUKfhNLSQkhZSXWQfVeXBu3tCPUyAj4hpBCRSylMQSnoTci/rDBct6UoTUin/lUDuV2CQWCQ9JfN8wm4tMHMRLAdfKCLs+2zDH6Rlhu6GwBctS1JKHLsC5HiL47MPONAmXUEhYSgykAKADJUu4QS5ZJcAl7EvaM7L1CioUkinoCwBb02F+0M+GIMxaK1FKdyGc3wkHcuWe0dOS6JsfzEImLrQkrSlSUsstzU5IQRflYADZz3O02hlSkTVTBzoIQEldK1OAXBUCEoSCXIBdstAupnqZACQQApIACCUpd+Yhj3dVztBH/ANTSHNC1KUxUqkMLJYhySSLlrAvfFuF+tVwvRnNSqmWtLJUzB6y4ObNa4JtnvCJBYxpOOy1KSllEkhyCoPUOzsAxsBtaMoDe5A6x6OF3GyDS6KUkocJUQ2Q7VdCRv6iD6UhSWQySSpMtZJdzhyGYBnIAcb4hTopz4SaVNuHIG5yxJu0MpKCFAmpLOQlLnZ7qJDco6nDMIwyXYD6UipNaG+IoqoQhRCkJc8zAAME1B7DOWaKDwsTZU5alzEpE5yCSoJQPFMKWKi1bVecE06iYqWoF/iJKUVFJsCXqeyd0s/3eOpE9emmLQVylLKHCVOQqsgEqpzyl/wDyc2jiU3Hj2XSMZrOFlClBAUrO12BOW3AF4P4ikKpWSqtUmWUBrEgUKcu48KtjfpmOOLy350JVR4QpjSSGw+zkMOhTA0yeFSpNw6QtB7AKrH/9DHqwfqJDCdJrVBQFkgggqDv5nqMv2gvToqTMdRcAAKvezGoMeU0i/vvC3SoSo3WE3s7AP1fp9LxfpwVlKEiz79dy1tgPaMMkFboLEnF5SEzFGU4QSaXyB+8CFsfrDbjeiUCTly7Cpw5wxuTbzhB8UoUQXB3cXHpHVBpx0Jof6DUmW5PKW6Pu7XuAevkN4LTxJbn4l1KquQ5FeSHs7AN0hDKm17dMD9t4Okzw4CnV52Plv0MZTgm+AmM5EzmJmTVAgpYtVuHuf6Q5wbj3IVrjLlzCAFLAFBU1lEsprHmpLPZhguziSdegFDItUk85cG+Cdg7E9nHeC9fddKwlSrKKgXt4ggEFxZV2c2AwLc0tySfCk9GQ1CFuCtRubZwNgT0xHSJuQ5D9H/WHeu0QUEldrcvMALAuO+wsLesJ16GYE1hB+G9IU1jbZ82F7WjqjNNE0wvS60JdNNRtkZ7ODb0FzBkqYqlZAUxLkC+BZ3NwB29oTyipIYy1AWu1/fz27QxGrQGor2qJYE8oJbLMoEA7hn6REofiGmOdLquZK1lSCQJZVKBCmSG5nYKUXuCXOYz8zRhWwBC2BGD6EZa/WDVcRQUAEA3cUl6S7N5Wb3j3VS+ZS3SaqWLMDgWcBrWwN/XKK8sb2KOJyAlakBlBJpqSpwoptUHL3/XaJDqboJa6yysJIIUALtnb+3zjyNY5opUw82WrmKVLpSU0pNRUKKlGwDXdrsAkdbWhZrNTgBISpOxD7vcbZ26+kMNSApCiXWoADlpcBLM7fKABdi7iM1MmkKcOP3/aIxRTBlesWxIFJYlynBzdO7dmicOkOSQbti2HGXxAk2WparEdtnhxowEWSUrDeRCmzY3u/UR0vSFRoeBaapBBLOk0kOpZa4SkDvk9Gisz1JdLpCQ1zcWU3Lu2Tlt484cpRU6FBNIDVEsGyX2AG94YDTgyxUKZVQTUEk1cqiQ7EpYpS1tznbinJKWxpAv+4qCiiYqsEZLihtn3sBfLQh4itT8xdTcpfa593hxOlqDGtKWCFWymrGbm4uGOQ7Qs43KCSSUmYoqqUpLsom5dsM923BjXFVg0ynQz1EAfEKLvS5CSWyR/UesNZIFYKVslIdSqhe9zc5L2HS8ZWQolf9j2D/ubxoOGzAtQSopTYMbAAvlVrxrkjW0IcyCCqYnxFXzHd923VnFm6ZiI1pBUlQa132ILuf7jcfzEkaj4aglKiFlIAUoVWNnDux6MHEFIlIXUlcwpmLSSpdBLWcOCQ5UWLvtHI3vZRXq51NPhUo4BSlgA98l738mjN6zUID8gJSegY33UMwxnoUoJchwBcjDDY9GGO0KdVqfhkhIJ2CuovjIaN8cEiWy7hc8rUHBAJLBLi+3fy+0aKRrAyjMVz2UkEBVSlG5VV1BJtu0ZHSFTgPS+Cfy1jDYS+S5HQHcMOmQO7Q8kU+gmPuG65lBwkqoIZQJSm7tdhfpcXi7VzAQooSCsXWKXLvZgDypAcMLYLQoC1CkVcoJNSclwAQ+cHeHMzh7IIWQmogBKVuUkgkFdIIJZJFPcRyTUYyTGk6CpbS5Yp+AtATXNPzEEBKpbrdIIcFkkHpiMvquDrTKSoSzzzSgFw7s4ycNd2HnBuomKKk5VzAkFLeGz3dznPe0TjXFGUidLdE0krCEisBQVYEFIA25ehisblGXx+ytMQJUQaVOlr3ttD/hOvMugoKllKa1IKCySXHUgggpNTC7CMzKnErUqZckqdJBzfYM1zizNBcnUFyqpQBYKLtjbNxb7YjqyQ9qmQtM0Gr4ooJUAaVKW65ZQCEJJBBSbc75LA47xkONiYuapZBL/ADBIuOpps/qfONLI1gSGFM0HmLvcFBzZ2Bcti794pmahCEJSyai6qkqN0qA5VNZ82yHvuIyx1DaQ7MzpFlPUEYOGMEpWxCiXLv3/AIfrBfFtR8RjZSiSpTmwc9mIMLFrAGGIjqW0QxnImJsycH3+nSGUvVmapIKgCxFSiS7BwLB3qJFz7Qjllh2P2g/S6o0pUgJRcjZyCwLvew9trxjOFlJmhmfDCRUomZQSAmp0KDBllW2fC9mtC/VJEr5piSUpsUWJbmIL+EE2F3ufNfJ1RNllW9xckk/W1uzQw0tRChykCwISkqUSQLOHFg/oesYKLj0q7EvEBygJUVIThkkC7Z9hl4BMwfI7HwgsT0y3V40svUGTLJCS9QDq3T6G1xd7/aM7rdCtBUQghPfKQXazucR043ZDR6ueCnLqcAF7UgN9LNf0gvQzTnCQQ5Yt7lx6QlRNIOW7noenu8F6VVZSCTSMt19R5RcoaA0Wo4hWu6UJwAJY5bAuoBzlTn1wI9hZw6WuaAmWhZKbgpCnKTuSFW/zEjnqMdWVt7GczXLlhaES7zAxVc8rXbcpKbkXjNz6VEhQItYgfNtnZ41PG+LrXSgK+IlICUVJpKX8Q5Tmx5i/75DUKKlKJPdn67Q8C+wkLdQgg/rDzh6glKVClyzi77Z6WO3eEoQFLYFu5MONPpk3db7BiwJ2Pce0dEuCHenUFpZgkMai+bhwWuXt1+sNJU8FSEzCFOEgqK1GlJLslk9LM2/WApSQiUhAmoWkgkpSMXwbAu94IkSyHKKQFgh6QpkG2CDSWAjinRSAdbMlfGUUhS0BZ5VKIJGzlNx/G8JJ+sIBZRAfo/q4jUcdnBZ5ZSU0JSAEOynL1Fxna/0hBxkKSgAhKSXIcGog52ZnwGjXDPmgfRChaiphufz0jT6EspJTzEEUil3PQDz2jN6IgLcn0/O8OdDqDUlRBCUnAUQxPfOekb5FaJb2aMaabLdyUzKazj5rjyJSQW6bQToZhQapqioAUk/EIqS90pe1nObZtAk3iP8AxhCPmuo5UVBVshwAlks9xB2oWiXNEqapJAFky1CkE+EH5Uh6Sbu0edJt6aLr8BeJaxfwTLTQlKXR4aVLA5nVZ7FTdmGYyOu08xGQoAgHBFjcemI1cjULUJroSv4nUuQEMVUnFwL2wIQ8W1hWGUXUGFT3pSGCb7ANHRgbjqhSYtlLSNsbGHSJ61LPxKiss5Wbu1u+GtGbVY5h9o59ViWsSDSTnJ+hvHTNVslmg4SeaW4SQHD1HJFiWvazDt5wbrZq5UumYiZLE1ZVWsKdZ2KRYA7OHyYA02uloSkBSgtQAVS1KmDAl/dov1msMwlaqqiaUzC5B6s/hpSQGT57x50k3Pa0UuHc7VpUkBqZgJBWF2CVCyQkuA3UXhd/tlKKmUoMoKlpASWCg5JUWYthhe+IbaBCEJNSZU0qlqSQtRBQVGy32IYe5gdemmSWlBjWlE1klRY7AFLsb/bEEZJaKr7MxxrVLXMVXSVB3UDcvu4y8USlos4Jw4/xtBXHZUsbBCtqSVA+b3v16wlkzC/4PrHoQ3EyZo9Jr1LmOoqKUpCWH9AsElvlOPUwzn8RlqmKWlPw0EmlCQF9xdTOH/LRlxOuXO/vB2jAWrmO+SQd+hye0ZTgujT+jjickCWVsADaxcu5z0fv0xCdaFBzSbdf2jecQ0CApKlIVLSlJAQCCpS81KUcO4tkBLdYzPFNSal/FSozVEljcuo+J71XPr1h4cvpUDQrM9xi/wC/aLEqYA2J6fmIAu5fY9/zMX6ecA+3bv2aOitEmg0+oXLIWlRFLUlhZQchgbkDLkRevivztzhilQpGC5qpF1MBzOPtCpWprNgEpYWJJ2v3vF/+3rQoBaUEAAIN6upFIZL7P7xzTj9spP8AAhGoUXuOa1iWAzcA3AAfrYQNq9SsoJIqYMCQNz7luv2gRLpUx6t+8WypK1qCEpJvv3tGigkLonlzDVcO12b9DB+mcCnlcXurtjMG6nhxCxWFf9qTfINizgEEekB6fh26iB5xqmpIKGGlUbgGkGxY0ggF2LPuAfOPI9lzZKBgq+kSIeJMdnuppWlSyC12S/lu3SEup04dQDinG+zxIkY4nuhi6Ss1Dq+8aPTaWkFRNTMpiMvt5RIka5XSG+jfSgAVXJYM+B5BsWg+qoIZ0qw4PQPfr0iRI4JOwLPghMoqYEIUokH5mIsSLkNsXveMj/qVa1qUtayXOOg2HkMekexI1wf6ZUuCKQsJIJD9odcNdRAchz9sRIkdcyGaDSTKJKw1Si6UlR8AUQFFIy5DXJ2hjr9GiWpgHISHJbLbADtu8SJHnzbT0U+FXFpaJSQkJuzkgtc9Bs1vaMzxPTJCAtnUpTHpiJEjfHoliaWWNhB2mmnD5B9tx6xIkdciZDXhGsAUoLSVBlYUxdrF2JYFrQ+0RJmMTygOB0fo+IkSODL1miWgriGkK5c6YlVFEwSwABgIJdzd2DfWFqNeqmhz2L4t28hEiRniVqn+g+CfjWjF1gsQL94z0uaSaXzvHkSO/C7gZsJlrINofqIQkEgqfF2YtY2y1/eJEgyfQIPlzSlKqWS6kEEAApPi5SMBgzQu1ijMUtSiSopUpRJcks7nuesSJGENSY2/oy86a4eKkrv+seRI7kMY6dbMnY/cQ+kSkqSAEgFS/FkgNj6R7EjPItWQiaiWlIDDmZyo5LufQY/LR7PVR8JScmWDe7FziJEjKO2r/pTONfqlkDmO/oBsBsITcSKgAp3ftHsSNsfBMDlzic/SJEiR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172" y="1322615"/>
            <a:ext cx="242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Groundwater </a:t>
            </a:r>
            <a:r>
              <a:rPr lang="en-US" dirty="0" smtClean="0">
                <a:solidFill>
                  <a:schemeClr val="tx2"/>
                </a:solidFill>
              </a:rPr>
              <a:t>Wells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04" y="1397285"/>
            <a:ext cx="5266245" cy="382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11081"/>
            <a:ext cx="2708572" cy="209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0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198783" y="198783"/>
            <a:ext cx="8733182" cy="129618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Water Supply in Coastal San Mateo County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266" name="AutoShape 2" descr="data:image/jpeg;base64,/9j/4AAQSkZJRgABAQAAAQABAAD/2wCEAAkGBxQTEhQUExQWFRUXFxwaGRgYGRodIBwaGhogHyEfHSEYHiggHBwlGxodIjEhJSkrLi4uIB8zODMsNyotLisBCgoKDg0OGxAQGiwkICQ0LCwsLCwsLCwsLCwsLCwsLCwsLCwsLCwsLCwsLCwsLCwsLCwsLCwsLCwsLCwsLCwsLP/AABEIALUBFwMBIgACEQEDEQH/xAAaAAACAwEBAAAAAAAAAAAAAAAEBQADBgIB/8QAOxAAAQIFAgQEBQMDBQABBQAAAQIRAAMSITEEQQUiUWEycYGRE0KhsfDB0eFSYvEGFCNygjMVQ1OSs//EABkBAAMBAQEAAAAAAAAAAAAAAAABAgMEBf/EACIRAAICAwEAAwEBAQEAAAAAAAABAhEDITESIkFRYTJxI//aAAwDAQACEQMRAD8AQhUeGYxgcJxf1MdGW9k27/naOMmy2u+wjtri9oHSkvSl+5P5mLpYYsOYvc/vDEwuWL3sOm/8RYFWuATsB+sDghNhdRO8dJZALl1Ki1YgianAySLkbCOJI5nBsmwjgpKEs7qMEJl0oY2cZ7+kaUKwYL/41Eg5/WCUrIpUMGxixcgCUAQz75BiT9M0qxOBaL8istpBUHPL+WjpepKlEeFz9P8AEVaRToIJtt5/4ipdkqY3ayuo3b6Q1IGHzp6XywGB184om6q+3rC2QsLsbF8wZppNRIWHa79hu+0Db4SdKDJJNun+YpTz+Y/PWLNbOThTFJdms3a/3in4gA5bpwwt9sxhNloidOQaiSR/TmK1BtvJv2MeOAQlJzsYi1otcv8A0/t2iGxnazbvtj7GOSbOzxxqJQBSxt0N/Y7eUVzU0KCg9zfcfxE9GWzaW/Z48KdwS0cjJUUs3Qn6gR0hlLsBhyMQhnqyRtY9I5KmiyYnezu14hBX0JAszHeFYHBWPfEVqmjBZ/aLjowtiU36i1vKOPguCHx1/V4dAcfFG9jtlo6SH3P0/SOvgEW3G37NmKkgu5Bx0g8gR8fz+8ezD12jj4jkgXHY3+scLmB2d+xELyBYsXBI9orJxb0/xHa0FLUnZ+t/wtFSJfmCbwIDkyx8rMdnMcTpahgOOh/LxZNV0bvFlYIv02g2hlCJXV4kQNYElu1/y8SE7EepSKnFzvfH7RZOKQRUrby9z+ZiJQEk0JBv4ti2/NcCOkadJNUx1M5AvnZ273zDtdAtCXSGsPzEdSlAMhA5jfOxjxcwrFCCAAWfzb1j2RKEsOXLZfP+ISYFqEJQ6jcncxEIc1rs2PKKEp+Iqohki292e8c62e7JTl29u9u8bR7RJfpwVrqPhH3jvUrJmBOGi7TI+HLq2/OkA6JlTSonf8zFxn1/gmhvq9UyANujQdwuYlSWwCPzMKeMkU2627jrmLuErISP5i1P4WJoKGhIKqbgdNn7Qp1EopUxxkWbzEH6fWkLIvm3UPDDiOl+LKrQBbxBsOMjdu20U0rv9BP6M5Mk0qChd4PmrE1FCS3fYn9oqIZBSXc/SFSZ3wl3L9w+Po8KXNdCgn/c83w5gBYs2A3b6xYmSpLUF0+beT9YpUUzWFgxy5f79do4TqzKUUKwHDkNbcgHeOWVvnfwpBSpiZjKSClXZsXN7d4rnTQk0TUmo4P6j9orky0qulwTsDm+zxJ08oeXMSz2Yi5vbP3DQqfBhJCkg08wdmO236REKBySgjIa3sTFMmSCwQbkOMev67xakf8A5eU92c72b9YSi2FncySDh7fMk5HkQ8eq0ZWwZ2GxY+rx6JaSwRUT3wbdvKCQk1AKBTb9LHd4tQYrKZOnCbA4+UiPVSwlzTQHsRDBMxCcX7ny2b94DU5LVsOiv4H5aLqhWDVkuxq3vlohLZCg/s0dalKWJYthx2a/51ilU+7hQN8G3liFQywhL2IP0P5/MU/GYseuGeK9UVXdDkWcH9Af4jj4we7jYv19ftGbiM9IZRslv7d/5iTUpyagScDaPJjOSlh6QPNnYF07hj++0KrHYRNDpF6vPp6RUARZw7HB/HjyUoEZJH3HXMULWkK5nBZt284aQFk8pZyogk9O/wC0dFTi1+vyl44TNNIFiNwcxwZhCg4Y+u/k9oKAhLFu5yR948inUhByooL2vf8AmJDpAMdRqAh1WsSzWBY7P6Fo4RLM0AqJSA/UO57flvSOJMsTVOQfPZ/S2PtDNKUgC/8ABbI26/WB4650QFO1HwrBhvb8z+PFOlUFG4e9gWI+9ov1fDlTFg2Keo/iLDLEtKQmoAp36vdmyl4Tj5X9A41OsosLW2bv0z1eKuFkPUQWubfvC/WzqlBPQ4/neG0me6GFmPXI2FzbDs38aOPmP/QCuMkCW6S4636Dru7vt9go4eVKJAe8da7WliAbGxbP5bHaONFqCkW83/PKLxxcYUJneomEcp2MN+Hncksxs/b0/OsJZ02pbtn9POHXD0pUAHpN3P1awcnb26GHldREc61xSpmB7mGvB9WZZcdtiQX2PsQ27wp4iosASGyGOf3/ABrRNESpwOnXJFx5wOX/AJ2KtjXjGlSU1oDJVem9juPztGe4hLKkeG4Djcs3WH6FqpUhV005val7/wBu+2/eEutmc4Zx5nYjyH2hqSnG/tDFPDZxdvz7/WHeqlIWilR5tjYsGIvbxeE5+rsUOGJWmoWUGDvY2u5N8kWhXMaUohQqPsP3P0iPHv5LQWXabSKlqFIMwsbAKFLYLj1s+14KmplqSy2UU3ZJGQMEhh5tFIn1JNlJS5IFmYdVWfHiAHfpHOskqSolALUv8xAHWwBBpGDGdq99GWoQtBeWyQXy74d3PbpFkmUZxCWJO77Dr+5icFkLmgklKJYspZDC+21RN+8MuKTWTTJxva759rm30EaLuxFU7hiJQASupe5cUjy363itU10spx6ZtsQMwr0s+qyiQN9/Rn6/m0NlS2CwkhQakrAJD/8AoZ/nME5eXQqFEzUlJYsRBY1IpcgE+ZhdPQpDBRDG4v8AtHcqhTIcO5v192f89bdPYBcqbily1vrjd8iOtQhK/lOM2x7Zt6RQdKpIPNc7WYgjN+0DKnTEVFSS2HyHPfD4jF03plF8mSxYkm+f09X2zHmoUQk1DlNnI/AOoaLZaypIu5fFiXb+RcCKVmxBUF2+gsz3PpZvaIvYymXQEkBwXw/5hxFyUL+Yg+e+LewigykpLgFmYH/FhAc6apDFzfc/wYK9cAvVSFGxTfr/AI6+kdT5agCUl+xYv7+RzFUriQe7W6D6/b2gjSICiz2ex27l29oUrQyk6eoB8gnHXzx6GAdRLmguLp622PtBakzZfKly5cm1382HWJJmWAmPg5uH2x+Z6Q7a2AHL1SDYpD9WvEgvWaVJdRpIBZ0n7Oe3SJFJxFbGCU/CSCwUGwXsXz0Ivi+T6ATZ5UQO9n/Py8ea3VuCgKb+MDdmYn1grg+hKsttc4G9y/Tb1tFJ+V6YB/DVU7lgDcbkD7OYu1OsSoKrSCCNjgbNuGfeOpMxyboSw3chQDNYguLOx/iM7r9WCeQkBsHqc4yInG3OQPSLhw+WtQKVehhjq9OQkUgsALW9Wa+X+kKtDpZjBQGWbu7+xtvBv++eyr9943klJk2JZ4INw0Wy7AQzVK+Jg1eeW84q1WiKMjp7GLutABomc0PuGoNJODTVcmwwcB8lmHXGWS6fTqqCgHAu+Wbrn6w70KVFIAGTl7h2AwXD92eMs/ARfxY1ILJZk4CqgllH2GLFznO67ht2ALW6s5PT7Q4WsJQQU1FmNwE+J8JODkk9AIzmmB+JS9LE9M/bMRh3BoGahIAlg0uaRuRS98B3F3s12HY08RlBcsqtWlRIB/oyWsAcuN2qiaWYABYE3cKZjfYkAja+x8oI1+nIZTEUh0qtzADdjuxs19rXiMb8T2MX6HWEslRLfp+n8YjjjGlQtIUk3u4Pb+MXgOWf+Wlw3ntmHctMukhQCh/aRve/UNtb7x1NpEtUxHw3VlBDFuYEsMN3Tdt2382MabQ6NwFLcIJ5QSqpdm2vTkEn0d4X6bhkoBc1AqUgBQl3I81OLh2t72sV54rMWKVFy+S5zYhIekAikMP6U9Iwnjv5JFWGcXVMK2RaWm6UMQ3Xlbsbm8DcM1brGSXOGF8DDPva2YNkTiQDMHQ1sCogMxYswFJcvd1dIT8SCkqCgAE7M2MObbgZIvExk5/FiHEzQy1EuwZRBALFh1sLu3a7QBqkTEOKGTa4CrglwWVduXJ6RxotZdndP8nN9yB+jNDOXNANSlIJILEA2J65Yhhi3hzC3HuwB5k4TEgKAUckly1NsqIAcC+9hiBdVwxlBQsFA2IZjcYywbIu8e6jSKl/8qCCKrJBsxvYpN2fHnAsrVXAe7hm3vvsz7NFr9iwK5lSFCoHv6QcuZLpSKgHDEAKOWNnAZss/bGZOmFaS7EtlR6kbuAzqffOLvAh0BBKyCQksQHDlrAFj5l2s8Tp9GEJQUtQplh3JUDV5MRs4b6l2A2mlKBVygU2YgGqz2axvf8AXaKjqFFkhLNcpYJAv1e+wv5CO0a13qNJcbAW7mwAsBZy31Xlodlx1TODhwLWx5hs3Y9xbMXy5ddYSmpLhgxdIKkgFgTmw9YBmya2KGDOzAuq/T1sNoH1BWkvtjld7MxtuO8LynwA6ZpkEqdIKhnFh5j6QNq9OEqFC+Vrl+9mJPRrftFeln085JIf1JG7kuPOGGkV86sgkAFLdGdw1mL9G9k7QAxBYHmtuQbhs3Nrjoc7RBOSqxCsWBGGy+LEv1HreKdTI5k/CLvgVDO+dnO5H3iyctkVXcm9vf2xb9oQzkSkkgMq98nLXywH1iQOpDDlqD7uGexOTb6fpEiqYF/DpbhwMqsS122BVYZfpD3RpVysEqJU1yySSQQluU7EOC36iaXkSCkBDXBy/MBl7MQdvS8D6+clCnSbpa5cgk5zfHba0RJ+3SBaLuJagp8CipOXcFyxF7AW5mtjzhLLkKWrpfPTv3jqSsLW1zfAjRaHTilN9gGVkXL2vSOvq2Y1tYl/RdB5qlISDlgAFBjSnAvkb57dIVTV5eND8N+U+FLDBYKf5ioskZPewa8ZvUEVMnHbq12ubExWGViaHHAtKqpJHzBw4cKKbgNuCQ0N9dNrDzEuCLWLhjZiW8RJ9jvAMqatKSFhQUO7EOKW5Ulgxak7A7xZxKYuis/Mql3Llu6vE1sYcdRGbk3Ox/QpTpilRMtTHLOxb9Ya8N1VZUlaLqsVJADPs3h8sEO+wjPBytgCewyf5jR8J17AnmSykgKSTYsrJY3Idu4HnHTl/wAiQVrdHUFEGsvcVXBpZrli7Jxe1oyZTStiFA9DGrXJK5QAUGS7BQukFza3ZRIxizmE/EpapbKIBSVFJcOH7BVx5hv1jPDJcYB3CVm3K6lWpdtne4NqXc2sVejaYpdFVISCGKVEF1bs3MkAEFybv3YqNISvBKVBLMXIbFLl1Jt0/SHKVCq6QpCVtn4iSWIfmOXAs6Ti2Wxy2pWBl9WB8RmYi3n37w30q0S0iwUvfLJt1Bub+n2H45KXUCQn/jISWPfo5BPW5MAaZRsz/lo7MbU42yWh5JnIrsSwJyPFfe4a3nCPj2n+DPUU+EklL4I/XyhvpUuPEnrbum2c3sz2gj/U6a9IhaSCSR8Soc2HsdkkjsSQIPS4hJCrQ6mkBS1k3TsSaSS9IUaamGD2EEfBSsks6XScB2IchuVLgODe5s3TNaTUXJIq7fn39YfcN1ilOwdLJFJUkOoJLKNQuAzkYFrh2PFlg4u0aLYBxKRQzJAcsbhriwZ7d7WO/TiRrGBANIs4GCxtjZy7EbRotVJSRdJJIcrSQom3MWsADipnt2jMa7hkyWpVAK0M9VnYne9ldu/rF4ssZqn0TVDU6wzElF1Sx1elg4GBYh2gXUcJWhQpCilbUmxN3wx5hYsce0CSdcGFyQ3M5LHNvUNcY73h+J5TSlZDB0i6iE2OQxOfWwNjmJTlB/FBSEHxFSyKmBcXsSUjdgW23gxGqSaQSqpnqd/msGwGHcm/e1fEtApYUSaVJYAGkkgs1wbm+GJAfAEKgmZLWE0OrollO3WlwRGq8zVhw0K5FVuZRILJrsKkkOACQ7s4s7DMJ9XpDSCCtbWLjwjZ1dHduvaCNDqhU61lDEEEJBINrtZjvbPq8HalEpSFOogg8gpd/N7BnO5bO18vTgxi3RagBKktlNRN3QUuwDli5Itf3F7hqrcychwfKw7Nb6WzA0/SCWpYSxQQcLqYvY2GAdrfvRNllKUrANL5yCxL922vF1F7AI1GnK1P8rsCG8/sP5gfVzVOQ4J3ZvIvc+/7wXp9UCaiQnKgyRvsGvZvptcx2aVpdWTSWISSz3Vy3LZZvWF6ae0ANK1y3aoj/qR2I3YkML5sOkH6aakpJUohIUb+hLAEXJJcjyB6wNqdGKCpNN7J9bjB3zcWtAej08yYE+FVJ8LsVB9mHMb9b94Uqa/Bna1AJqsXJHkO7FvVh5Nj2OJc+4dKeVRsoYsQzKIFokMB7qdSKQ0xRUolNZBCRYihJdjZQJ3FXvm9ZqCrNy+S5J/Ghlx4pT4VBQdQqBBq5iAq3hcNCfhykqWAq4fB8+5tFYYpKxMecE0CkpK1FIDpcHJSf6XBdTFm2cks0aHS6elKiQp03elLAFKr3I7sG6ecLJUtmWyKCLCp2AKSagkliA22+HDC8k3CmQzhVlNcgE8oJBYjDeEWMc2RubGtAnEdcElSpbbvYMQW+VQ637NCTRcy6r8rFxt9e2doO47OQokpKWBLUpAsT8xAzjc9IH4NLJUMpdQAUkuoG+ACOhvt9+vGqx2Jmo0qUZuEgElRLqUFE9mIteogElsloq1a/i28Kjeqw6EYwyRSwb1aKNAtLFIDCl6nCbJvvk9A8WcR1AVWQgBNOASGPQEAAixs2GGQ8YKNSBmcWTWoZL2JLfYsXh9oCSKlk2ZI3drAXLAAfnTPKXUvcxp5U6WlEsBDqCuZ3AKSGA5dyScHbeOnLdIkazSlIKUKJrAdynLCz8zio9C5w0KtZMSJZlzZYIL86TzAiwHbBNw569C0o+FLdVis2SUq2Lg1N4XBsCSzZ2G1ZeWuyFhuqgzlqx1bobXjmxOmUwDSyzlJK0AOoJsQPuDs7GNHoFMEJBUlSgCWvyhR8eMh/YOL2xXD9QUzAeh/L7ekayROSoJflKgSpQKcO3MBk2J6l92eN88fwSDeJzzNTQecqNwBYqskM9lGwAPUG+Hys2XQVBwCksRu4LM3Xfp3jWI0ViwVStqQVOgqdwC5c2/qAuIR8V0KpqnlIU5l8/KRzJYmxdrkAqcDsN4wZfPxY6so0upsz3quHfG7Nchzer+dJowNTKmpVu5IsLC5ZrAt0xGHQhSVlJZ0kg3Bu7ZFiI03BdQpBSV1UKdqnA6Ona3taOhx+0ZmGmppUUn89IP0uoPLuL2swf0t5w7/ANQ8MQXVyg1WswIcPdAPWwNmfciM3OWUFKSQKXZmObtbMS2p6KNRpOMnlqJAQilCGd6gUly4pFKs3bYQbptVUVApCqnCkqZqQgOSQxKgHslsgiyWjFy1g3JJB8zv6P77wz0i0kkPTUAHsOhIJUCwfBfqSztHLkwRW0UpMq4xoESzVLUtaTcXSWH9xDgKPio2uNoH4Zq6VBVyQbFObg4cHYt5tmNJrJHxBLKFkzHa6LMGKf8A4wzl02Yh1tfMZDiw+GtQSxFw7EP6E/oIvFL3Hy+ifR8nWmYszJiQQARSCoOsAAHmJbKXbLAWcQUmWpC0k3NQUUJATyiwD1Eh29i/lleGapSVFiQC70ltjby7Q2k6wKWk3Y2LnZ8Pi7m5sO0KeNrg7CeI8OmrUVVCoAuCGZi1IFObgBrQoStSFpEwlJe79B5Q70sxaS6FBJS7KrA3Y0l2IcC4Nr9ySuI6SSEKQpDKUX5VpXSFXBBdlYDkHf2hZPOmFCXSapBpSkqfmJFKck3AJclw+cdDB8tUv4Yz8Rz4QAVDoexIawcknO2YRNKSUpe7Auz5fvve0MlcRqQAsYtnDO1h4Q6trZsS8azx/gWdcU0QUVLQRLuf+MjwDZiM+w7k3MLZBJAuBSN2D4ud/cB4eJnhSFfGYm1DWSSSBzM5sAWDDNyBkSbw9JBOCom4cgB3YOb2ZvTJeFGVKmDKJWrwErsbkbAkEYJufK4tF2nKlKpJpSS5JSMDJIDjLW/U2UTUKlnGN+m7vETq1OA9OTv6O2cMOkaOFrQrHC0AvalSXZkvU6tzuzxIpE4OAVqYgVXd2D27VHftEjOh3QDOmkgpBe/hAcejQ34HpGQ6lBLhRLCo2HKFA8rVNscva0JJMkhQdKrmxIPVnHqCI1+g0ZISkOVBRd1MCWJBAapmBJLb7CNM0vMaBHcmWqY/J4JdyEuwAJvSlrgHPck2gYpBci26Es4cXAdrdz1zuQTqZiZQZNaSAUrCTTUoA2VdykE9C922hdrFsygQxuQUlnf5XdRS1+9+0c+PbGxRr55JAZmDEepMH8H0xYKZy9TH+3zBBHYi8K0K53IB7dY0elmV0kmgBATypNynqCoB/mcdrXjsyPzGkSGytNVNAWqmlikKIFqnuwskpJYtkiAuMzzWQ5ua2SoqDkPkkmrzv1aGekZSXCAqol1CzVG7gK2awYDe7wu43piDzjncuSL7ZvbPTp1jmxy+exsRy1Gvb3H3h4mY8tIFALG4JJJCnu4ISe4a2bGEWplUKa75u133EaDgsn4iKLVIFQJUlKQNwaiC7PYW9bx0ZWkrFQy0epQBcOqxBBopuSWdV0+EXDv2ELJyVrCyAaQCoqUQLPZySzuW6klu0NtPqGlpSsCZglxzAEuU+KkJqAcEPcwPxSQqYiaoSwAFB08wp5SbXyWwXAvgRywklIbMxLUy7D3vn2jS8L1KgtIrTKG7pSzeWD1cxlPiEFwSPvDvgM4EqqKiwJ2IfLqB29ffB68yuNiRtJCkFBWFFgFOkpDUl/EVJuly2znoGEJ9ePjIyQQeV1Gi4uzipLkdWwYu+OlTXCuQBSAgtuEqIskFg7uwfFzHcyUrmSAoKXdIQoXpdlVEmkWPhI2wM8GNqPRsyWpVNSaZlXUPexvbtd7WgqVrSGICU9g/fq5wevSBdTrFAkKBUHJIU+dz1BOXEUqUkhJSSHJ8RFgG6X3zaPTdURVodydbM/5Fy0vSg1k/KlVnAe5JV9fWEHHtZWBYFgBVTdhgfz55tGv/ANOCTTNl1lQmSlVApa6RVa+XSWO1t4x/F5IblJpb5tjvT+zCMKj7sYtl6klku3vvDXRaxQZtiLZ2zd2+kJpWlmsVBCikM6qSzE5JwBFui1FCjd9rX7b5G/tGkop8A10lZvJUoAKCOcKSz5SocwBZzUbqABxC3jfDlrkJU4WsbBQsC6rEi5w4BJc9XjzhOuKC6iSMEP1H6D9oPOqC2K2IUWKXTYJF1gsHPS3kbW46lCVopNNGW/8Ap0yUApZCRSCTUzP8pfCu3lBkziIUlNmIpyXBpDFxgA5/fMavhq3USla0IuFqUmvlYjFsYcWfPSM3xrQEzCqWlSgSpTgKch7ljtdyQY0jlUpVIK/C2QoqTeqsWQDhKWJI5i+/r92MnUMT8QlKSCFgFKSGLA4IUDzWSL9bwjm6WZSykhDKIZVQIVgvV/165fEd6fXpVSSOa4USTfN15Jub3x7wShfAQTruBFQqlKSTYJFbEXYAikCoPci1jcmFq+HrQDzAlgQVJIJDqvLyCmxdQLQ4rUSmgBmYANY3Z9i1R/8A22eLgedK/wD7iVUlTpZNVTAFQCQC6juLk2s8qclphQi4e5IYAq2qNKf/AEVEWxj+o9oYDVmk0ishHNUQAFMxKebmvjzxZzdxWSZlalGtd1KUl1bEuq7FTDP/AFZ3hDL1gukISXBDl3DtjmaxBODnyilU90A1kG4dmKHLElnBBGQx7P8A0wPquDpNapTkJpJJS1T4+Z843bLRXpQQVJNCv+qgfEAWBSGAFnfcHvDPTgkKfmZlABzYkuWtYFmdn2tCbceBRl5sshyoEXa4N1ZNyNt/MR5Go1+lWUkEOlTKlkMo0gsqyTYVFmIDFokaxy2hOJ4Z6ZQoCSoBDFandW7puQixADXYDvBEjT/EpKGCCVZYOwseZ3YNu2Ir0ygoG6qgSzXciw5jhIYWF/pBE5AUkuxZIJNCbs4ArA8dRJubgF7pjkb+vssvmTOUJNEsFKQ4TcsNyMFlOo2Li74hZxqekeFaFIehvmKR84yAD2LjvmO0T10oKpSaqnCh4iQAQFJBul3NW/ezKuIzykGumouXV4nd8p6l8jJMXig/SE3oq00hyV3CAerkhwG82Lv2hsmYmlKcByz5c+QuLfXzdBw4moEXV0Ix5xpNKlbFjZQFVKbqOzvZn3fd74jfM6JGUoJTSzlX9QGSpL0skXcuBfc4YmJxOQFpUZPxJpDFRUEp5gkksElyKAL56nrdrNUZfOiZcChJpWlKikh0hStgbs3rgBBxXUlbmsEqc0pwLlgBg5Ldo5sXqUkynyhSkGYu2SdyMnvGjRL+EhI/qwXZ2ywwen5fL6BQEwEnB2+uIb6aZYUukksCbkv0YOPIZ9468qb0SaWRqBSlJNSHJWUOksrZi4dgLi53ch4K1a5ZSQpIpUsPMAQVJBAayT4mqLv2LGEupVyhSkOCSGCaCpaQCarKw4t5WvF/x1LKCbr5aUsb8jIZnJsE5YdsmOJx3aKszfFZYStwGSSWBUFEMcKP7tDPgU9IZBKgObmSAWqACiU/MKQQ3Q7Xcb/VUuYuco/DpCeUpAuKbEquXU+TAXDNTSWUS2wdrv8AxHduWNCNbpdcwBQb5qBu4s3cE5B6Oxg7SaczpaglZXSkrmKIZIuwQ7Fywqc9vTMoIeYSUsQeb+49LXH6d2h/IdaQsJEqWo0s5UFFJCrMXGXJAuVHsI4ssa2hoVcT4MSUUcpUl7lOCBmkkucAEOelxCCchUpVKwQQOnW49xG+k6hSgEcoNboUUMQUgAJAvSSoByz5eztm/wDUenmIJUJvxA9DlTq5bAXAKhSBtYNiNsOaTfmQNaLv9N60CbJFIBqCSbCyrYAuXUb3s3SKkllXBsqhxuR8pbqGcBna8JdLPIVVhiLdGh/xQD/cqJQKVLJd2BqIULswNKh6Md3jfJHRAUrTSihaql1IK0qTTgEMhTA84qPV264jEzJBQpT3Y2N/du/eNxoNQlwyOVVlE8zAgtvSFgCztjBaFv8AqThlK1S5YqK0pVSReWchCcKBCSCXyM4jmxT8zcWU0IZOqIGQwvs7s2W7ww0mpLUk8pD83UA4tm9u7Qjc3SzkZY7/AKwVJnluYgBtxv5dusdUoqiOGn0vC65SpvxGBt4g5SALECybMGJDnrC3iehmoly5lCku7OoPT/1yBU/Yk2i7RT/ADWtailksWKHASlI3wC+zAMcw70KJf/yKJFKi45n2FFgK1EOkl+jMTHFKcoPezSjCzZ6w5UmrbmuxOX7sCLxXKBZ3ALsBv54Zv59dT/qTQic6pY5gPCCTQh7VFyHdVJS7pLOLiMrxHh8yQsJXY0pNN3AUAoWa2frHXjnGSJaYwk6vlCPlcGlPXqWuSxhjL1SRNJWCpNLslRDKCXBsL0rexB+zIeGKIIc0AnIDkb+l2h6mcFvYVFLpAV4QDd7AElIsAdhYYjPLHfBo8nGwXJKmVyrQokAlwaQQXIYN/wCT2hDqtAok0os7FnAdup9+l40BnBc2tgHsVNbuzJDO7DDOOkF6hBl6hpQVSkpJdIUUhTNWMA8wDEM9rsDEqfnQUZM1SlMoMRs42OCx6jEMdPxKpw6khQLgeHqewBIHkHGC0M+NaULqLFzSFEcyAsgm1ALBtgGDEWuBlQGF2vcMOneNIVkVidoer1KCAghTJD+FNmsP8teJFWnmhwnlSdlFbABrn/0W6YAa5iRm1RVjKS9NSQspKmSWFwlWz2Pi3BHnHX+9LFFZQnmVTSkOVsbiwZ2bLO4YWjgrBQokl00qHdnBNsvyli+4imUtBmAK5iQD8RCr8yXINbAEF3DbWItGVXtjONUoywFOQSATjKgFBhu4sRZvpCWdrXJJ5iev+YI4osJIQlYWkpCnZrkOxAJYh2LFrbwrlqBU4YgX5rjreOvHDVkMa8KFuZLDBZIe+zqs8aATKy6QoJp5Uk1AE/0lgX5bkjfYXKKRKmzVpBPMqm5sGYBAFOOUWAwPKG/D+UbVAmnxB6VXcEZJ6+sY5f37GhxryqUKfhNLSQkhZSXWQfVeXBu3tCPUyAj4hpBCRSylMQSnoTci/rDBct6UoTUin/lUDuV2CQWCQ9JfN8wm4tMHMRLAdfKCLs+2zDH6Rlhu6GwBctS1JKHLsC5HiL47MPONAmXUEhYSgykAKADJUu4QS5ZJcAl7EvaM7L1CioUkinoCwBb02F+0M+GIMxaK1FKdyGc3wkHcuWe0dOS6JsfzEImLrQkrSlSUsstzU5IQRflYADZz3O02hlSkTVTBzoIQEldK1OAXBUCEoSCXIBdstAupnqZACQQApIACCUpd+Yhj3dVztBH/ANTSHNC1KUxUqkMLJYhySSLlrAvfFuF+tVwvRnNSqmWtLJUzB6y4ObNa4JtnvCJBYxpOOy1KSllEkhyCoPUOzsAxsBtaMoDe5A6x6OF3GyDS6KUkocJUQ2Q7VdCRv6iD6UhSWQySSpMtZJdzhyGYBnIAcb4hTopz4SaVNuHIG5yxJu0MpKCFAmpLOQlLnZ7qJDco6nDMIwyXYD6UipNaG+IoqoQhRCkJc8zAAME1B7DOWaKDwsTZU5alzEpE5yCSoJQPFMKWKi1bVecE06iYqWoF/iJKUVFJsCXqeyd0s/3eOpE9emmLQVylLKHCVOQqsgEqpzyl/wDyc2jiU3Hj2XSMZrOFlClBAUrO12BOW3AF4P4ikKpWSqtUmWUBrEgUKcu48KtjfpmOOLy350JVR4QpjSSGw+zkMOhTA0yeFSpNw6QtB7AKrH/9DHqwfqJDCdJrVBQFkgggqDv5nqMv2gvToqTMdRcAAKvezGoMeU0i/vvC3SoSo3WE3s7AP1fp9LxfpwVlKEiz79dy1tgPaMMkFboLEnF5SEzFGU4QSaXyB+8CFsfrDbjeiUCTly7Cpw5wxuTbzhB8UoUQXB3cXHpHVBpx0Jof6DUmW5PKW6Pu7XuAevkN4LTxJbn4l1KquQ5FeSHs7AN0hDKm17dMD9t4Okzw4CnV52Plv0MZTgm+AmM5EzmJmTVAgpYtVuHuf6Q5wbj3IVrjLlzCAFLAFBU1lEsprHmpLPZhguziSdegFDItUk85cG+Cdg7E9nHeC9fddKwlSrKKgXt4ggEFxZV2c2AwLc0tySfCk9GQ1CFuCtRubZwNgT0xHSJuQ5D9H/WHeu0QUEldrcvMALAuO+wsLesJ16GYE1hB+G9IU1jbZ82F7WjqjNNE0wvS60JdNNRtkZ7ODb0FzBkqYqlZAUxLkC+BZ3NwB29oTyipIYy1AWu1/fz27QxGrQGor2qJYE8oJbLMoEA7hn6REofiGmOdLquZK1lSCQJZVKBCmSG5nYKUXuCXOYz8zRhWwBC2BGD6EZa/WDVcRQUAEA3cUl6S7N5Wb3j3VS+ZS3SaqWLMDgWcBrWwN/XKK8sb2KOJyAlakBlBJpqSpwoptUHL3/XaJDqboJa6yysJIIUALtnb+3zjyNY5opUw82WrmKVLpSU0pNRUKKlGwDXdrsAkdbWhZrNTgBISpOxD7vcbZ26+kMNSApCiXWoADlpcBLM7fKABdi7iM1MmkKcOP3/aIxRTBlesWxIFJYlynBzdO7dmicOkOSQbti2HGXxAk2WparEdtnhxowEWSUrDeRCmzY3u/UR0vSFRoeBaapBBLOk0kOpZa4SkDvk9Gisz1JdLpCQ1zcWU3Lu2Tlt484cpRU6FBNIDVEsGyX2AG94YDTgyxUKZVQTUEk1cqiQ7EpYpS1tznbinJKWxpAv+4qCiiYqsEZLihtn3sBfLQh4itT8xdTcpfa593hxOlqDGtKWCFWymrGbm4uGOQ7Qs43KCSSUmYoqqUpLsom5dsM923BjXFVg0ynQz1EAfEKLvS5CSWyR/UesNZIFYKVslIdSqhe9zc5L2HS8ZWQolf9j2D/ubxoOGzAtQSopTYMbAAvlVrxrkjW0IcyCCqYnxFXzHd923VnFm6ZiI1pBUlQa132ILuf7jcfzEkaj4aglKiFlIAUoVWNnDux6MHEFIlIXUlcwpmLSSpdBLWcOCQ5UWLvtHI3vZRXq51NPhUo4BSlgA98l738mjN6zUID8gJSegY33UMwxnoUoJchwBcjDDY9GGO0KdVqfhkhIJ2CuovjIaN8cEiWy7hc8rUHBAJLBLi+3fy+0aKRrAyjMVz2UkEBVSlG5VV1BJtu0ZHSFTgPS+Cfy1jDYS+S5HQHcMOmQO7Q8kU+gmPuG65lBwkqoIZQJSm7tdhfpcXi7VzAQooSCsXWKXLvZgDypAcMLYLQoC1CkVcoJNSclwAQ+cHeHMzh7IIWQmogBKVuUkgkFdIIJZJFPcRyTUYyTGk6CpbS5Yp+AtATXNPzEEBKpbrdIIcFkkHpiMvquDrTKSoSzzzSgFw7s4ycNd2HnBuomKKk5VzAkFLeGz3dznPe0TjXFGUidLdE0krCEisBQVYEFIA25ehisblGXx+ytMQJUQaVOlr3ttD/hOvMugoKllKa1IKCySXHUgggpNTC7CMzKnErUqZckqdJBzfYM1zizNBcnUFyqpQBYKLtjbNxb7YjqyQ9qmQtM0Gr4ooJUAaVKW65ZQCEJJBBSbc75LA47xkONiYuapZBL/ADBIuOpps/qfONLI1gSGFM0HmLvcFBzZ2Bcti794pmahCEJSyai6qkqN0qA5VNZ82yHvuIyx1DaQ7MzpFlPUEYOGMEpWxCiXLv3/AIfrBfFtR8RjZSiSpTmwc9mIMLFrAGGIjqW0QxnImJsycH3+nSGUvVmapIKgCxFSiS7BwLB3qJFz7Qjllh2P2g/S6o0pUgJRcjZyCwLvew9trxjOFlJmhmfDCRUomZQSAmp0KDBllW2fC9mtC/VJEr5piSUpsUWJbmIL+EE2F3ufNfJ1RNllW9xckk/W1uzQw0tRChykCwISkqUSQLOHFg/oesYKLj0q7EvEBygJUVIThkkC7Z9hl4BMwfI7HwgsT0y3V40svUGTLJCS9QDq3T6G1xd7/aM7rdCtBUQghPfKQXazucR043ZDR6ueCnLqcAF7UgN9LNf0gvQzTnCQQ5Yt7lx6QlRNIOW7noenu8F6VVZSCTSMt19R5RcoaA0Wo4hWu6UJwAJY5bAuoBzlTn1wI9hZw6WuaAmWhZKbgpCnKTuSFW/zEjnqMdWVt7GczXLlhaES7zAxVc8rXbcpKbkXjNz6VEhQItYgfNtnZ41PG+LrXSgK+IlICUVJpKX8Q5Tmx5i/75DUKKlKJPdn67Q8C+wkLdQgg/rDzh6glKVClyzi77Z6WO3eEoQFLYFu5MONPpk3db7BiwJ2Pce0dEuCHenUFpZgkMai+bhwWuXt1+sNJU8FSEzCFOEgqK1GlJLslk9LM2/WApSQiUhAmoWkgkpSMXwbAu94IkSyHKKQFgh6QpkG2CDSWAjinRSAdbMlfGUUhS0BZ5VKIJGzlNx/G8JJ+sIBZRAfo/q4jUcdnBZ5ZSU0JSAEOynL1Fxna/0hBxkKSgAhKSXIcGog52ZnwGjXDPmgfRChaiphufz0jT6EspJTzEEUil3PQDz2jN6IgLcn0/O8OdDqDUlRBCUnAUQxPfOekb5FaJb2aMaabLdyUzKazj5rjyJSQW6bQToZhQapqioAUk/EIqS90pe1nObZtAk3iP8AxhCPmuo5UVBVshwAlks9xB2oWiXNEqapJAFky1CkE+EH5Uh6Sbu0edJt6aLr8BeJaxfwTLTQlKXR4aVLA5nVZ7FTdmGYyOu08xGQoAgHBFjcemI1cjULUJroSv4nUuQEMVUnFwL2wIQ8W1hWGUXUGFT3pSGCb7ANHRgbjqhSYtlLSNsbGHSJ61LPxKiss5Wbu1u+GtGbVY5h9o59ViWsSDSTnJ+hvHTNVslmg4SeaW4SQHD1HJFiWvazDt5wbrZq5UumYiZLE1ZVWsKdZ2KRYA7OHyYA02uloSkBSgtQAVS1KmDAl/dov1msMwlaqqiaUzC5B6s/hpSQGT57x50k3Pa0UuHc7VpUkBqZgJBWF2CVCyQkuA3UXhd/tlKKmUoMoKlpASWCg5JUWYthhe+IbaBCEJNSZU0qlqSQtRBQVGy32IYe5gdemmSWlBjWlE1klRY7AFLsb/bEEZJaKr7MxxrVLXMVXSVB3UDcvu4y8USlos4Jw4/xtBXHZUsbBCtqSVA+b3v16wlkzC/4PrHoQ3EyZo9Jr1LmOoqKUpCWH9AsElvlOPUwzn8RlqmKWlPw0EmlCQF9xdTOH/LRlxOuXO/vB2jAWrmO+SQd+hye0ZTgujT+jjickCWVsADaxcu5z0fv0xCdaFBzSbdf2jecQ0CApKlIVLSlJAQCCpS81KUcO4tkBLdYzPFNSal/FSozVEljcuo+J71XPr1h4cvpUDQrM9xi/wC/aLEqYA2J6fmIAu5fY9/zMX6ecA+3bv2aOitEmg0+oXLIWlRFLUlhZQchgbkDLkRevivztzhilQpGC5qpF1MBzOPtCpWprNgEpYWJJ2v3vF/+3rQoBaUEAAIN6upFIZL7P7xzTj9spP8AAhGoUXuOa1iWAzcA3AAfrYQNq9SsoJIqYMCQNz7luv2gRLpUx6t+8WypK1qCEpJvv3tGigkLonlzDVcO12b9DB+mcCnlcXurtjMG6nhxCxWFf9qTfINizgEEekB6fh26iB5xqmpIKGGlUbgGkGxY0ggF2LPuAfOPI9lzZKBgq+kSIeJMdnuppWlSyC12S/lu3SEup04dQDinG+zxIkY4nuhi6Ss1Dq+8aPTaWkFRNTMpiMvt5RIka5XSG+jfSgAVXJYM+B5BsWg+qoIZ0qw4PQPfr0iRI4JOwLPghMoqYEIUokH5mIsSLkNsXveMj/qVa1qUtayXOOg2HkMekexI1wf6ZUuCKQsJIJD9odcNdRAchz9sRIkdcyGaDSTKJKw1Si6UlR8AUQFFIy5DXJ2hjr9GiWpgHISHJbLbADtu8SJHnzbT0U+FXFpaJSQkJuzkgtc9Bs1vaMzxPTJCAtnUpTHpiJEjfHoliaWWNhB2mmnD5B9tx6xIkdciZDXhGsAUoLSVBlYUxdrF2JYFrQ+0RJmMTygOB0fo+IkSODL1miWgriGkK5c6YlVFEwSwABgIJdzd2DfWFqNeqmhz2L4t28hEiRniVqn+g+CfjWjF1gsQL94z0uaSaXzvHkSO/C7gZsJlrINofqIQkEgqfF2YtY2y1/eJEgyfQIPlzSlKqWS6kEEAApPi5SMBgzQu1ijMUtSiSopUpRJcks7nuesSJGENSY2/oy86a4eKkrv+seRI7kMY6dbMnY/cQ+kSkqSAEgFS/FkgNj6R7EjPItWQiaiWlIDDmZyo5LufQY/LR7PVR8JScmWDe7FziJEjKO2r/pTONfqlkDmO/oBsBsITcSKgAp3ftHsSNsfBMDlzic/SJEiR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8" name="AutoShape 4" descr="data:image/jpeg;base64,/9j/4AAQSkZJRgABAQAAAQABAAD/2wCEAAkGBxQTEhQUExQWFRUXFxwaGRgYGRodIBwaGhogHyEfHSEYHiggHBwlGxodIjEhJSkrLi4uIB8zODMsNyotLisBCgoKDg0OGxAQGiwkICQ0LCwsLCwsLCwsLCwsLCwsLCwsLCwsLCwsLCwsLCwsLCwsLCwsLCwsLCwsLCwsLCwsLP/AABEIALUBFwMBIgACEQEDEQH/xAAaAAACAwEBAAAAAAAAAAAAAAAEBQADBgIB/8QAOxAAAQIFAgQEBQMDBQABBQAAAQIRAAMSITEEQQUiUWEycYGRE0KhsfDB0eFSYvEGFCNygjMVQ1OSs//EABkBAAMBAQEAAAAAAAAAAAAAAAABAgMEBf/EACIRAAICAwEAAwEBAQEAAAAAAAABAhEDITESIkFRYTJxI//aAAwDAQACEQMRAD8AQhUeGYxgcJxf1MdGW9k27/naOMmy2u+wjtri9oHSkvSl+5P5mLpYYsOYvc/vDEwuWL3sOm/8RYFWuATsB+sDghNhdRO8dJZALl1Ki1YgianAySLkbCOJI5nBsmwjgpKEs7qMEJl0oY2cZ7+kaUKwYL/41Eg5/WCUrIpUMGxixcgCUAQz75BiT9M0qxOBaL8istpBUHPL+WjpepKlEeFz9P8AEVaRToIJtt5/4ipdkqY3ayuo3b6Q1IGHzp6XywGB184om6q+3rC2QsLsbF8wZppNRIWHa79hu+0Db4SdKDJJNun+YpTz+Y/PWLNbOThTFJdms3a/3in4gA5bpwwt9sxhNloidOQaiSR/TmK1BtvJv2MeOAQlJzsYi1otcv8A0/t2iGxnazbvtj7GOSbOzxxqJQBSxt0N/Y7eUVzU0KCg9zfcfxE9GWzaW/Z48KdwS0cjJUUs3Qn6gR0hlLsBhyMQhnqyRtY9I5KmiyYnezu14hBX0JAszHeFYHBWPfEVqmjBZ/aLjowtiU36i1vKOPguCHx1/V4dAcfFG9jtlo6SH3P0/SOvgEW3G37NmKkgu5Bx0g8gR8fz+8ezD12jj4jkgXHY3+scLmB2d+xELyBYsXBI9orJxb0/xHa0FLUnZ+t/wtFSJfmCbwIDkyx8rMdnMcTpahgOOh/LxZNV0bvFlYIv02g2hlCJXV4kQNYElu1/y8SE7EepSKnFzvfH7RZOKQRUrby9z+ZiJQEk0JBv4ti2/NcCOkadJNUx1M5AvnZ273zDtdAtCXSGsPzEdSlAMhA5jfOxjxcwrFCCAAWfzb1j2RKEsOXLZfP+ISYFqEJQ6jcncxEIc1rs2PKKEp+Iqohki292e8c62e7JTl29u9u8bR7RJfpwVrqPhH3jvUrJmBOGi7TI+HLq2/OkA6JlTSonf8zFxn1/gmhvq9UyANujQdwuYlSWwCPzMKeMkU2627jrmLuErISP5i1P4WJoKGhIKqbgdNn7Qp1EopUxxkWbzEH6fWkLIvm3UPDDiOl+LKrQBbxBsOMjdu20U0rv9BP6M5Mk0qChd4PmrE1FCS3fYn9oqIZBSXc/SFSZ3wl3L9w+Po8KXNdCgn/c83w5gBYs2A3b6xYmSpLUF0+beT9YpUUzWFgxy5f79do4TqzKUUKwHDkNbcgHeOWVvnfwpBSpiZjKSClXZsXN7d4rnTQk0TUmo4P6j9orky0qulwTsDm+zxJ08oeXMSz2Yi5vbP3DQqfBhJCkg08wdmO236REKBySgjIa3sTFMmSCwQbkOMev67xakf8A5eU92c72b9YSi2FncySDh7fMk5HkQ8eq0ZWwZ2GxY+rx6JaSwRUT3wbdvKCQk1AKBTb9LHd4tQYrKZOnCbA4+UiPVSwlzTQHsRDBMxCcX7ny2b94DU5LVsOiv4H5aLqhWDVkuxq3vlohLZCg/s0dalKWJYthx2a/51ilU+7hQN8G3liFQywhL2IP0P5/MU/GYseuGeK9UVXdDkWcH9Af4jj4we7jYv19ftGbiM9IZRslv7d/5iTUpyagScDaPJjOSlh6QPNnYF07hj++0KrHYRNDpF6vPp6RUARZw7HB/HjyUoEZJH3HXMULWkK5nBZt284aQFk8pZyogk9O/wC0dFTi1+vyl44TNNIFiNwcxwZhCg4Y+u/k9oKAhLFu5yR948inUhByooL2vf8AmJDpAMdRqAh1WsSzWBY7P6Fo4RLM0AqJSA/UO57flvSOJMsTVOQfPZ/S2PtDNKUgC/8ABbI26/WB4650QFO1HwrBhvb8z+PFOlUFG4e9gWI+9ov1fDlTFg2Keo/iLDLEtKQmoAp36vdmyl4Tj5X9A41OsosLW2bv0z1eKuFkPUQWubfvC/WzqlBPQ4/neG0me6GFmPXI2FzbDs38aOPmP/QCuMkCW6S4636Dru7vt9go4eVKJAe8da7WliAbGxbP5bHaONFqCkW83/PKLxxcYUJneomEcp2MN+Hncksxs/b0/OsJZ02pbtn9POHXD0pUAHpN3P1awcnb26GHldREc61xSpmB7mGvB9WZZcdtiQX2PsQ27wp4iosASGyGOf3/ABrRNESpwOnXJFx5wOX/AJ2KtjXjGlSU1oDJVem9juPztGe4hLKkeG4Djcs3WH6FqpUhV005val7/wBu+2/eEutmc4Zx5nYjyH2hqSnG/tDFPDZxdvz7/WHeqlIWilR5tjYsGIvbxeE5+rsUOGJWmoWUGDvY2u5N8kWhXMaUohQqPsP3P0iPHv5LQWXabSKlqFIMwsbAKFLYLj1s+14KmplqSy2UU3ZJGQMEhh5tFIn1JNlJS5IFmYdVWfHiAHfpHOskqSolALUv8xAHWwBBpGDGdq99GWoQtBeWyQXy74d3PbpFkmUZxCWJO77Dr+5icFkLmgklKJYspZDC+21RN+8MuKTWTTJxva759rm30EaLuxFU7hiJQASupe5cUjy363itU10spx6ZtsQMwr0s+qyiQN9/Rn6/m0NlS2CwkhQakrAJD/8AoZ/nME5eXQqFEzUlJYsRBY1IpcgE+ZhdPQpDBRDG4v8AtHcqhTIcO5v192f89bdPYBcqbily1vrjd8iOtQhK/lOM2x7Zt6RQdKpIPNc7WYgjN+0DKnTEVFSS2HyHPfD4jF03plF8mSxYkm+f09X2zHmoUQk1DlNnI/AOoaLZaypIu5fFiXb+RcCKVmxBUF2+gsz3PpZvaIvYymXQEkBwXw/5hxFyUL+Yg+e+LewigykpLgFmYH/FhAc6apDFzfc/wYK9cAvVSFGxTfr/AI6+kdT5agCUl+xYv7+RzFUriQe7W6D6/b2gjSICiz2ex27l29oUrQyk6eoB8gnHXzx6GAdRLmguLp622PtBakzZfKly5cm1382HWJJmWAmPg5uH2x+Z6Q7a2AHL1SDYpD9WvEgvWaVJdRpIBZ0n7Oe3SJFJxFbGCU/CSCwUGwXsXz0Ivi+T6ATZ5UQO9n/Py8ea3VuCgKb+MDdmYn1grg+hKsttc4G9y/Tb1tFJ+V6YB/DVU7lgDcbkD7OYu1OsSoKrSCCNjgbNuGfeOpMxyboSw3chQDNYguLOx/iM7r9WCeQkBsHqc4yInG3OQPSLhw+WtQKVehhjq9OQkUgsALW9Wa+X+kKtDpZjBQGWbu7+xtvBv++eyr9943klJk2JZ4INw0Wy7AQzVK+Jg1eeW84q1WiKMjp7GLutABomc0PuGoNJODTVcmwwcB8lmHXGWS6fTqqCgHAu+Wbrn6w70KVFIAGTl7h2AwXD92eMs/ARfxY1ILJZk4CqgllH2GLFznO67ht2ALW6s5PT7Q4WsJQQU1FmNwE+J8JODkk9AIzmmB+JS9LE9M/bMRh3BoGahIAlg0uaRuRS98B3F3s12HY08RlBcsqtWlRIB/oyWsAcuN2qiaWYABYE3cKZjfYkAja+x8oI1+nIZTEUh0qtzADdjuxs19rXiMb8T2MX6HWEslRLfp+n8YjjjGlQtIUk3u4Pb+MXgOWf+Wlw3ntmHctMukhQCh/aRve/UNtb7x1NpEtUxHw3VlBDFuYEsMN3Tdt2382MabQ6NwFLcIJ5QSqpdm2vTkEn0d4X6bhkoBc1AqUgBQl3I81OLh2t72sV54rMWKVFy+S5zYhIekAikMP6U9Iwnjv5JFWGcXVMK2RaWm6UMQ3Xlbsbm8DcM1brGSXOGF8DDPva2YNkTiQDMHQ1sCogMxYswFJcvd1dIT8SCkqCgAE7M2MObbgZIvExk5/FiHEzQy1EuwZRBALFh1sLu3a7QBqkTEOKGTa4CrglwWVduXJ6RxotZdndP8nN9yB+jNDOXNANSlIJILEA2J65Yhhi3hzC3HuwB5k4TEgKAUckly1NsqIAcC+9hiBdVwxlBQsFA2IZjcYywbIu8e6jSKl/8qCCKrJBsxvYpN2fHnAsrVXAe7hm3vvsz7NFr9iwK5lSFCoHv6QcuZLpSKgHDEAKOWNnAZss/bGZOmFaS7EtlR6kbuAzqffOLvAh0BBKyCQksQHDlrAFj5l2s8Tp9GEJQUtQplh3JUDV5MRs4b6l2A2mlKBVygU2YgGqz2axvf8AXaKjqFFkhLNcpYJAv1e+wv5CO0a13qNJcbAW7mwAsBZy31Xlodlx1TODhwLWx5hs3Y9xbMXy5ddYSmpLhgxdIKkgFgTmw9YBmya2KGDOzAuq/T1sNoH1BWkvtjld7MxtuO8LynwA6ZpkEqdIKhnFh5j6QNq9OEqFC+Vrl+9mJPRrftFeln085JIf1JG7kuPOGGkV86sgkAFLdGdw1mL9G9k7QAxBYHmtuQbhs3Nrjoc7RBOSqxCsWBGGy+LEv1HreKdTI5k/CLvgVDO+dnO5H3iyctkVXcm9vf2xb9oQzkSkkgMq98nLXywH1iQOpDDlqD7uGexOTb6fpEiqYF/DpbhwMqsS122BVYZfpD3RpVysEqJU1yySSQQluU7EOC36iaXkSCkBDXBy/MBl7MQdvS8D6+clCnSbpa5cgk5zfHba0RJ+3SBaLuJagp8CipOXcFyxF7AW5mtjzhLLkKWrpfPTv3jqSsLW1zfAjRaHTilN9gGVkXL2vSOvq2Y1tYl/RdB5qlISDlgAFBjSnAvkb57dIVTV5eND8N+U+FLDBYKf5ioskZPewa8ZvUEVMnHbq12ubExWGViaHHAtKqpJHzBw4cKKbgNuCQ0N9dNrDzEuCLWLhjZiW8RJ9jvAMqatKSFhQUO7EOKW5Ulgxak7A7xZxKYuis/Mql3Llu6vE1sYcdRGbk3Ox/QpTpilRMtTHLOxb9Ya8N1VZUlaLqsVJADPs3h8sEO+wjPBytgCewyf5jR8J17AnmSykgKSTYsrJY3Idu4HnHTl/wAiQVrdHUFEGsvcVXBpZrli7Jxe1oyZTStiFA9DGrXJK5QAUGS7BQukFza3ZRIxizmE/EpapbKIBSVFJcOH7BVx5hv1jPDJcYB3CVm3K6lWpdtne4NqXc2sVejaYpdFVISCGKVEF1bs3MkAEFybv3YqNISvBKVBLMXIbFLl1Jt0/SHKVCq6QpCVtn4iSWIfmOXAs6Ti2Wxy2pWBl9WB8RmYi3n37w30q0S0iwUvfLJt1Bub+n2H45KXUCQn/jISWPfo5BPW5MAaZRsz/lo7MbU42yWh5JnIrsSwJyPFfe4a3nCPj2n+DPUU+EklL4I/XyhvpUuPEnrbum2c3sz2gj/U6a9IhaSCSR8Soc2HsdkkjsSQIPS4hJCrQ6mkBS1k3TsSaSS9IUaamGD2EEfBSsks6XScB2IchuVLgODe5s3TNaTUXJIq7fn39YfcN1ilOwdLJFJUkOoJLKNQuAzkYFrh2PFlg4u0aLYBxKRQzJAcsbhriwZ7d7WO/TiRrGBANIs4GCxtjZy7EbRotVJSRdJJIcrSQom3MWsADipnt2jMa7hkyWpVAK0M9VnYne9ldu/rF4ssZqn0TVDU6wzElF1Sx1elg4GBYh2gXUcJWhQpCilbUmxN3wx5hYsce0CSdcGFyQ3M5LHNvUNcY73h+J5TSlZDB0i6iE2OQxOfWwNjmJTlB/FBSEHxFSyKmBcXsSUjdgW23gxGqSaQSqpnqd/msGwGHcm/e1fEtApYUSaVJYAGkkgs1wbm+GJAfAEKgmZLWE0OrollO3WlwRGq8zVhw0K5FVuZRILJrsKkkOACQ7s4s7DMJ9XpDSCCtbWLjwjZ1dHduvaCNDqhU61lDEEEJBINrtZjvbPq8HalEpSFOogg8gpd/N7BnO5bO18vTgxi3RagBKktlNRN3QUuwDli5Itf3F7hqrcychwfKw7Nb6WzA0/SCWpYSxQQcLqYvY2GAdrfvRNllKUrANL5yCxL922vF1F7AI1GnK1P8rsCG8/sP5gfVzVOQ4J3ZvIvc+/7wXp9UCaiQnKgyRvsGvZvptcx2aVpdWTSWISSz3Vy3LZZvWF6ae0ANK1y3aoj/qR2I3YkML5sOkH6aakpJUohIUb+hLAEXJJcjyB6wNqdGKCpNN7J9bjB3zcWtAej08yYE+FVJ8LsVB9mHMb9b94Uqa/Bna1AJqsXJHkO7FvVh5Nj2OJc+4dKeVRsoYsQzKIFokMB7qdSKQ0xRUolNZBCRYihJdjZQJ3FXvm9ZqCrNy+S5J/Ghlx4pT4VBQdQqBBq5iAq3hcNCfhykqWAq4fB8+5tFYYpKxMecE0CkpK1FIDpcHJSf6XBdTFm2cks0aHS6elKiQp03elLAFKr3I7sG6ecLJUtmWyKCLCp2AKSagkliA22+HDC8k3CmQzhVlNcgE8oJBYjDeEWMc2RubGtAnEdcElSpbbvYMQW+VQ637NCTRcy6r8rFxt9e2doO47OQokpKWBLUpAsT8xAzjc9IH4NLJUMpdQAUkuoG+ACOhvt9+vGqx2Jmo0qUZuEgElRLqUFE9mIteogElsloq1a/i28Kjeqw6EYwyRSwb1aKNAtLFIDCl6nCbJvvk9A8WcR1AVWQgBNOASGPQEAAixs2GGQ8YKNSBmcWTWoZL2JLfYsXh9oCSKlk2ZI3drAXLAAfnTPKXUvcxp5U6WlEsBDqCuZ3AKSGA5dyScHbeOnLdIkazSlIKUKJrAdynLCz8zio9C5w0KtZMSJZlzZYIL86TzAiwHbBNw569C0o+FLdVis2SUq2Lg1N4XBsCSzZ2G1ZeWuyFhuqgzlqx1bobXjmxOmUwDSyzlJK0AOoJsQPuDs7GNHoFMEJBUlSgCWvyhR8eMh/YOL2xXD9QUzAeh/L7ekayROSoJflKgSpQKcO3MBk2J6l92eN88fwSDeJzzNTQecqNwBYqskM9lGwAPUG+Hys2XQVBwCksRu4LM3Xfp3jWI0ViwVStqQVOgqdwC5c2/qAuIR8V0KpqnlIU5l8/KRzJYmxdrkAqcDsN4wZfPxY6so0upsz3quHfG7Nchzer+dJowNTKmpVu5IsLC5ZrAt0xGHQhSVlJZ0kg3Bu7ZFiI03BdQpBSV1UKdqnA6Ona3taOhx+0ZmGmppUUn89IP0uoPLuL2swf0t5w7/ANQ8MQXVyg1WswIcPdAPWwNmfciM3OWUFKSQKXZmObtbMS2p6KNRpOMnlqJAQilCGd6gUly4pFKs3bYQbptVUVApCqnCkqZqQgOSQxKgHslsgiyWjFy1g3JJB8zv6P77wz0i0kkPTUAHsOhIJUCwfBfqSztHLkwRW0UpMq4xoESzVLUtaTcXSWH9xDgKPio2uNoH4Zq6VBVyQbFObg4cHYt5tmNJrJHxBLKFkzHa6LMGKf8A4wzl02Yh1tfMZDiw+GtQSxFw7EP6E/oIvFL3Hy+ifR8nWmYszJiQQARSCoOsAAHmJbKXbLAWcQUmWpC0k3NQUUJATyiwD1Eh29i/lleGapSVFiQC70ltjby7Q2k6wKWk3Y2LnZ8Pi7m5sO0KeNrg7CeI8OmrUVVCoAuCGZi1IFObgBrQoStSFpEwlJe79B5Q70sxaS6FBJS7KrA3Y0l2IcC4Nr9ySuI6SSEKQpDKUX5VpXSFXBBdlYDkHf2hZPOmFCXSapBpSkqfmJFKck3AJclw+cdDB8tUv4Yz8Rz4QAVDoexIawcknO2YRNKSUpe7Auz5fvve0MlcRqQAsYtnDO1h4Q6trZsS8azx/gWdcU0QUVLQRLuf+MjwDZiM+w7k3MLZBJAuBSN2D4ud/cB4eJnhSFfGYm1DWSSSBzM5sAWDDNyBkSbw9JBOCom4cgB3YOb2ZvTJeFGVKmDKJWrwErsbkbAkEYJufK4tF2nKlKpJpSS5JSMDJIDjLW/U2UTUKlnGN+m7vETq1OA9OTv6O2cMOkaOFrQrHC0AvalSXZkvU6tzuzxIpE4OAVqYgVXd2D27VHftEjOh3QDOmkgpBe/hAcejQ34HpGQ6lBLhRLCo2HKFA8rVNscva0JJMkhQdKrmxIPVnHqCI1+g0ZISkOVBRd1MCWJBAapmBJLb7CNM0vMaBHcmWqY/J4JdyEuwAJvSlrgHPck2gYpBci26Es4cXAdrdz1zuQTqZiZQZNaSAUrCTTUoA2VdykE9C922hdrFsygQxuQUlnf5XdRS1+9+0c+PbGxRr55JAZmDEepMH8H0xYKZy9TH+3zBBHYi8K0K53IB7dY0elmV0kmgBATypNynqCoB/mcdrXjsyPzGkSGytNVNAWqmlikKIFqnuwskpJYtkiAuMzzWQ5ua2SoqDkPkkmrzv1aGekZSXCAqol1CzVG7gK2awYDe7wu43piDzjncuSL7ZvbPTp1jmxy+exsRy1Gvb3H3h4mY8tIFALG4JJJCnu4ISe4a2bGEWplUKa75u133EaDgsn4iKLVIFQJUlKQNwaiC7PYW9bx0ZWkrFQy0epQBcOqxBBopuSWdV0+EXDv2ELJyVrCyAaQCoqUQLPZySzuW6klu0NtPqGlpSsCZglxzAEuU+KkJqAcEPcwPxSQqYiaoSwAFB08wp5SbXyWwXAvgRywklIbMxLUy7D3vn2jS8L1KgtIrTKG7pSzeWD1cxlPiEFwSPvDvgM4EqqKiwJ2IfLqB29ffB68yuNiRtJCkFBWFFgFOkpDUl/EVJuly2znoGEJ9ePjIyQQeV1Gi4uzipLkdWwYu+OlTXCuQBSAgtuEqIskFg7uwfFzHcyUrmSAoKXdIQoXpdlVEmkWPhI2wM8GNqPRsyWpVNSaZlXUPexvbtd7WgqVrSGICU9g/fq5wevSBdTrFAkKBUHJIU+dz1BOXEUqUkhJSSHJ8RFgG6X3zaPTdURVodydbM/5Fy0vSg1k/KlVnAe5JV9fWEHHtZWBYFgBVTdhgfz55tGv/ANOCTTNl1lQmSlVApa6RVa+XSWO1t4x/F5IblJpb5tjvT+zCMKj7sYtl6klku3vvDXRaxQZtiLZ2zd2+kJpWlmsVBCikM6qSzE5JwBFui1FCjd9rX7b5G/tGkop8A10lZvJUoAKCOcKSz5SocwBZzUbqABxC3jfDlrkJU4WsbBQsC6rEi5w4BJc9XjzhOuKC6iSMEP1H6D9oPOqC2K2IUWKXTYJF1gsHPS3kbW46lCVopNNGW/8Ap0yUApZCRSCTUzP8pfCu3lBkziIUlNmIpyXBpDFxgA5/fMavhq3USla0IuFqUmvlYjFsYcWfPSM3xrQEzCqWlSgSpTgKch7ljtdyQY0jlUpVIK/C2QoqTeqsWQDhKWJI5i+/r92MnUMT8QlKSCFgFKSGLA4IUDzWSL9bwjm6WZSykhDKIZVQIVgvV/165fEd6fXpVSSOa4USTfN15Jub3x7wShfAQTruBFQqlKSTYJFbEXYAikCoPci1jcmFq+HrQDzAlgQVJIJDqvLyCmxdQLQ4rUSmgBmYANY3Z9i1R/8A22eLgedK/wD7iVUlTpZNVTAFQCQC6juLk2s8qclphQi4e5IYAq2qNKf/AEVEWxj+o9oYDVmk0ishHNUQAFMxKebmvjzxZzdxWSZlalGtd1KUl1bEuq7FTDP/AFZ3hDL1gukISXBDl3DtjmaxBODnyilU90A1kG4dmKHLElnBBGQx7P8A0wPquDpNapTkJpJJS1T4+Z843bLRXpQQVJNCv+qgfEAWBSGAFnfcHvDPTgkKfmZlABzYkuWtYFmdn2tCbceBRl5sshyoEXa4N1ZNyNt/MR5Go1+lWUkEOlTKlkMo0gsqyTYVFmIDFokaxy2hOJ4Z6ZQoCSoBDFandW7puQixADXYDvBEjT/EpKGCCVZYOwseZ3YNu2Ir0ygoG6qgSzXciw5jhIYWF/pBE5AUkuxZIJNCbs4ArA8dRJubgF7pjkb+vssvmTOUJNEsFKQ4TcsNyMFlOo2Li74hZxqekeFaFIehvmKR84yAD2LjvmO0T10oKpSaqnCh4iQAQFJBul3NW/ezKuIzykGumouXV4nd8p6l8jJMXig/SE3oq00hyV3CAerkhwG82Lv2hsmYmlKcByz5c+QuLfXzdBw4moEXV0Ix5xpNKlbFjZQFVKbqOzvZn3fd74jfM6JGUoJTSzlX9QGSpL0skXcuBfc4YmJxOQFpUZPxJpDFRUEp5gkksElyKAL56nrdrNUZfOiZcChJpWlKikh0hStgbs3rgBBxXUlbmsEqc0pwLlgBg5Ldo5sXqUkynyhSkGYu2SdyMnvGjRL+EhI/qwXZ2ywwen5fL6BQEwEnB2+uIb6aZYUukksCbkv0YOPIZ9468qb0SaWRqBSlJNSHJWUOksrZi4dgLi53ch4K1a5ZSQpIpUsPMAQVJBAayT4mqLv2LGEupVyhSkOCSGCaCpaQCarKw4t5WvF/x1LKCbr5aUsb8jIZnJsE5YdsmOJx3aKszfFZYStwGSSWBUFEMcKP7tDPgU9IZBKgObmSAWqACiU/MKQQ3Q7Xcb/VUuYuco/DpCeUpAuKbEquXU+TAXDNTSWUS2wdrv8AxHduWNCNbpdcwBQb5qBu4s3cE5B6Oxg7SaczpaglZXSkrmKIZIuwQ7Fywqc9vTMoIeYSUsQeb+49LXH6d2h/IdaQsJEqWo0s5UFFJCrMXGXJAuVHsI4ssa2hoVcT4MSUUcpUl7lOCBmkkucAEOelxCCchUpVKwQQOnW49xG+k6hSgEcoNboUUMQUgAJAvSSoByz5eztm/wDUenmIJUJvxA9DlTq5bAXAKhSBtYNiNsOaTfmQNaLv9N60CbJFIBqCSbCyrYAuXUb3s3SKkllXBsqhxuR8pbqGcBna8JdLPIVVhiLdGh/xQD/cqJQKVLJd2BqIULswNKh6Md3jfJHRAUrTSihaql1IK0qTTgEMhTA84qPV264jEzJBQpT3Y2N/du/eNxoNQlwyOVVlE8zAgtvSFgCztjBaFv8AqThlK1S5YqK0pVSReWchCcKBCSCXyM4jmxT8zcWU0IZOqIGQwvs7s2W7ww0mpLUk8pD83UA4tm9u7Qjc3SzkZY7/AKwVJnluYgBtxv5dusdUoqiOGn0vC65SpvxGBt4g5SALECybMGJDnrC3iehmoly5lCku7OoPT/1yBU/Yk2i7RT/ADWtailksWKHASlI3wC+zAMcw70KJf/yKJFKi45n2FFgK1EOkl+jMTHFKcoPezSjCzZ6w5UmrbmuxOX7sCLxXKBZ3ALsBv54Zv59dT/qTQic6pY5gPCCTQh7VFyHdVJS7pLOLiMrxHh8yQsJXY0pNN3AUAoWa2frHXjnGSJaYwk6vlCPlcGlPXqWuSxhjL1SRNJWCpNLslRDKCXBsL0rexB+zIeGKIIc0AnIDkb+l2h6mcFvYVFLpAV4QDd7AElIsAdhYYjPLHfBo8nGwXJKmVyrQokAlwaQQXIYN/wCT2hDqtAok0os7FnAdup9+l40BnBc2tgHsVNbuzJDO7DDOOkF6hBl6hpQVSkpJdIUUhTNWMA8wDEM9rsDEqfnQUZM1SlMoMRs42OCx6jEMdPxKpw6khQLgeHqewBIHkHGC0M+NaULqLFzSFEcyAsgm1ALBtgGDEWuBlQGF2vcMOneNIVkVidoer1KCAghTJD+FNmsP8teJFWnmhwnlSdlFbABrn/0W6YAa5iRm1RVjKS9NSQspKmSWFwlWz2Pi3BHnHX+9LFFZQnmVTSkOVsbiwZ2bLO4YWjgrBQokl00qHdnBNsvyli+4imUtBmAK5iQD8RCr8yXINbAEF3DbWItGVXtjONUoywFOQSATjKgFBhu4sRZvpCWdrXJJ5iev+YI4osJIQlYWkpCnZrkOxAJYh2LFrbwrlqBU4YgX5rjreOvHDVkMa8KFuZLDBZIe+zqs8aATKy6QoJp5Uk1AE/0lgX5bkjfYXKKRKmzVpBPMqm5sGYBAFOOUWAwPKG/D+UbVAmnxB6VXcEZJ6+sY5f37GhxryqUKfhNLSQkhZSXWQfVeXBu3tCPUyAj4hpBCRSylMQSnoTci/rDBct6UoTUin/lUDuV2CQWCQ9JfN8wm4tMHMRLAdfKCLs+2zDH6Rlhu6GwBctS1JKHLsC5HiL47MPONAmXUEhYSgykAKADJUu4QS5ZJcAl7EvaM7L1CioUkinoCwBb02F+0M+GIMxaK1FKdyGc3wkHcuWe0dOS6JsfzEImLrQkrSlSUsstzU5IQRflYADZz3O02hlSkTVTBzoIQEldK1OAXBUCEoSCXIBdstAupnqZACQQApIACCUpd+Yhj3dVztBH/ANTSHNC1KUxUqkMLJYhySSLlrAvfFuF+tVwvRnNSqmWtLJUzB6y4ObNa4JtnvCJBYxpOOy1KSllEkhyCoPUOzsAxsBtaMoDe5A6x6OF3GyDS6KUkocJUQ2Q7VdCRv6iD6UhSWQySSpMtZJdzhyGYBnIAcb4hTopz4SaVNuHIG5yxJu0MpKCFAmpLOQlLnZ7qJDco6nDMIwyXYD6UipNaG+IoqoQhRCkJc8zAAME1B7DOWaKDwsTZU5alzEpE5yCSoJQPFMKWKi1bVecE06iYqWoF/iJKUVFJsCXqeyd0s/3eOpE9emmLQVylLKHCVOQqsgEqpzyl/wDyc2jiU3Hj2XSMZrOFlClBAUrO12BOW3AF4P4ikKpWSqtUmWUBrEgUKcu48KtjfpmOOLy350JVR4QpjSSGw+zkMOhTA0yeFSpNw6QtB7AKrH/9DHqwfqJDCdJrVBQFkgggqDv5nqMv2gvToqTMdRcAAKvezGoMeU0i/vvC3SoSo3WE3s7AP1fp9LxfpwVlKEiz79dy1tgPaMMkFboLEnF5SEzFGU4QSaXyB+8CFsfrDbjeiUCTly7Cpw5wxuTbzhB8UoUQXB3cXHpHVBpx0Jof6DUmW5PKW6Pu7XuAevkN4LTxJbn4l1KquQ5FeSHs7AN0hDKm17dMD9t4Okzw4CnV52Plv0MZTgm+AmM5EzmJmTVAgpYtVuHuf6Q5wbj3IVrjLlzCAFLAFBU1lEsprHmpLPZhguziSdegFDItUk85cG+Cdg7E9nHeC9fddKwlSrKKgXt4ggEFxZV2c2AwLc0tySfCk9GQ1CFuCtRubZwNgT0xHSJuQ5D9H/WHeu0QUEldrcvMALAuO+wsLesJ16GYE1hB+G9IU1jbZ82F7WjqjNNE0wvS60JdNNRtkZ7ODb0FzBkqYqlZAUxLkC+BZ3NwB29oTyipIYy1AWu1/fz27QxGrQGor2qJYE8oJbLMoEA7hn6REofiGmOdLquZK1lSCQJZVKBCmSG5nYKUXuCXOYz8zRhWwBC2BGD6EZa/WDVcRQUAEA3cUl6S7N5Wb3j3VS+ZS3SaqWLMDgWcBrWwN/XKK8sb2KOJyAlakBlBJpqSpwoptUHL3/XaJDqboJa6yysJIIUALtnb+3zjyNY5opUw82WrmKVLpSU0pNRUKKlGwDXdrsAkdbWhZrNTgBISpOxD7vcbZ26+kMNSApCiXWoADlpcBLM7fKABdi7iM1MmkKcOP3/aIxRTBlesWxIFJYlynBzdO7dmicOkOSQbti2HGXxAk2WparEdtnhxowEWSUrDeRCmzY3u/UR0vSFRoeBaapBBLOk0kOpZa4SkDvk9Gisz1JdLpCQ1zcWU3Lu2Tlt484cpRU6FBNIDVEsGyX2AG94YDTgyxUKZVQTUEk1cqiQ7EpYpS1tznbinJKWxpAv+4qCiiYqsEZLihtn3sBfLQh4itT8xdTcpfa593hxOlqDGtKWCFWymrGbm4uGOQ7Qs43KCSSUmYoqqUpLsom5dsM923BjXFVg0ynQz1EAfEKLvS5CSWyR/UesNZIFYKVslIdSqhe9zc5L2HS8ZWQolf9j2D/ubxoOGzAtQSopTYMbAAvlVrxrkjW0IcyCCqYnxFXzHd923VnFm6ZiI1pBUlQa132ILuf7jcfzEkaj4aglKiFlIAUoVWNnDux6MHEFIlIXUlcwpmLSSpdBLWcOCQ5UWLvtHI3vZRXq51NPhUo4BSlgA98l738mjN6zUID8gJSegY33UMwxnoUoJchwBcjDDY9GGO0KdVqfhkhIJ2CuovjIaN8cEiWy7hc8rUHBAJLBLi+3fy+0aKRrAyjMVz2UkEBVSlG5VV1BJtu0ZHSFTgPS+Cfy1jDYS+S5HQHcMOmQO7Q8kU+gmPuG65lBwkqoIZQJSm7tdhfpcXi7VzAQooSCsXWKXLvZgDypAcMLYLQoC1CkVcoJNSclwAQ+cHeHMzh7IIWQmogBKVuUkgkFdIIJZJFPcRyTUYyTGk6CpbS5Yp+AtATXNPzEEBKpbrdIIcFkkHpiMvquDrTKSoSzzzSgFw7s4ycNd2HnBuomKKk5VzAkFLeGz3dznPe0TjXFGUidLdE0krCEisBQVYEFIA25ehisblGXx+ytMQJUQaVOlr3ttD/hOvMugoKllKa1IKCySXHUgggpNTC7CMzKnErUqZckqdJBzfYM1zizNBcnUFyqpQBYKLtjbNxb7YjqyQ9qmQtM0Gr4ooJUAaVKW65ZQCEJJBBSbc75LA47xkONiYuapZBL/ADBIuOpps/qfONLI1gSGFM0HmLvcFBzZ2Bcti794pmahCEJSyai6qkqN0qA5VNZ82yHvuIyx1DaQ7MzpFlPUEYOGMEpWxCiXLv3/AIfrBfFtR8RjZSiSpTmwc9mIMLFrAGGIjqW0QxnImJsycH3+nSGUvVmapIKgCxFSiS7BwLB3qJFz7Qjllh2P2g/S6o0pUgJRcjZyCwLvew9trxjOFlJmhmfDCRUomZQSAmp0KDBllW2fC9mtC/VJEr5piSUpsUWJbmIL+EE2F3ufNfJ1RNllW9xckk/W1uzQw0tRChykCwISkqUSQLOHFg/oesYKLj0q7EvEBygJUVIThkkC7Z9hl4BMwfI7HwgsT0y3V40svUGTLJCS9QDq3T6G1xd7/aM7rdCtBUQghPfKQXazucR043ZDR6ueCnLqcAF7UgN9LNf0gvQzTnCQQ5Yt7lx6QlRNIOW7noenu8F6VVZSCTSMt19R5RcoaA0Wo4hWu6UJwAJY5bAuoBzlTn1wI9hZw6WuaAmWhZKbgpCnKTuSFW/zEjnqMdWVt7GczXLlhaES7zAxVc8rXbcpKbkXjNz6VEhQItYgfNtnZ41PG+LrXSgK+IlICUVJpKX8Q5Tmx5i/75DUKKlKJPdn67Q8C+wkLdQgg/rDzh6glKVClyzi77Z6WO3eEoQFLYFu5MONPpk3db7BiwJ2Pce0dEuCHenUFpZgkMai+bhwWuXt1+sNJU8FSEzCFOEgqK1GlJLslk9LM2/WApSQiUhAmoWkgkpSMXwbAu94IkSyHKKQFgh6QpkG2CDSWAjinRSAdbMlfGUUhS0BZ5VKIJGzlNx/G8JJ+sIBZRAfo/q4jUcdnBZ5ZSU0JSAEOynL1Fxna/0hBxkKSgAhKSXIcGog52ZnwGjXDPmgfRChaiphufz0jT6EspJTzEEUil3PQDz2jN6IgLcn0/O8OdDqDUlRBCUnAUQxPfOekb5FaJb2aMaabLdyUzKazj5rjyJSQW6bQToZhQapqioAUk/EIqS90pe1nObZtAk3iP8AxhCPmuo5UVBVshwAlks9xB2oWiXNEqapJAFky1CkE+EH5Uh6Sbu0edJt6aLr8BeJaxfwTLTQlKXR4aVLA5nVZ7FTdmGYyOu08xGQoAgHBFjcemI1cjULUJroSv4nUuQEMVUnFwL2wIQ8W1hWGUXUGFT3pSGCb7ANHRgbjqhSYtlLSNsbGHSJ61LPxKiss5Wbu1u+GtGbVY5h9o59ViWsSDSTnJ+hvHTNVslmg4SeaW4SQHD1HJFiWvazDt5wbrZq5UumYiZLE1ZVWsKdZ2KRYA7OHyYA02uloSkBSgtQAVS1KmDAl/dov1msMwlaqqiaUzC5B6s/hpSQGT57x50k3Pa0UuHc7VpUkBqZgJBWF2CVCyQkuA3UXhd/tlKKmUoMoKlpASWCg5JUWYthhe+IbaBCEJNSZU0qlqSQtRBQVGy32IYe5gdemmSWlBjWlE1klRY7AFLsb/bEEZJaKr7MxxrVLXMVXSVB3UDcvu4y8USlos4Jw4/xtBXHZUsbBCtqSVA+b3v16wlkzC/4PrHoQ3EyZo9Jr1LmOoqKUpCWH9AsElvlOPUwzn8RlqmKWlPw0EmlCQF9xdTOH/LRlxOuXO/vB2jAWrmO+SQd+hye0ZTgujT+jjickCWVsADaxcu5z0fv0xCdaFBzSbdf2jecQ0CApKlIVLSlJAQCCpS81KUcO4tkBLdYzPFNSal/FSozVEljcuo+J71XPr1h4cvpUDQrM9xi/wC/aLEqYA2J6fmIAu5fY9/zMX6ecA+3bv2aOitEmg0+oXLIWlRFLUlhZQchgbkDLkRevivztzhilQpGC5qpF1MBzOPtCpWprNgEpYWJJ2v3vF/+3rQoBaUEAAIN6upFIZL7P7xzTj9spP8AAhGoUXuOa1iWAzcA3AAfrYQNq9SsoJIqYMCQNz7luv2gRLpUx6t+8WypK1qCEpJvv3tGigkLonlzDVcO12b9DB+mcCnlcXurtjMG6nhxCxWFf9qTfINizgEEekB6fh26iB5xqmpIKGGlUbgGkGxY0ggF2LPuAfOPI9lzZKBgq+kSIeJMdnuppWlSyC12S/lu3SEup04dQDinG+zxIkY4nuhi6Ss1Dq+8aPTaWkFRNTMpiMvt5RIka5XSG+jfSgAVXJYM+B5BsWg+qoIZ0qw4PQPfr0iRI4JOwLPghMoqYEIUokH5mIsSLkNsXveMj/qVa1qUtayXOOg2HkMekexI1wf6ZUuCKQsJIJD9odcNdRAchz9sRIkdcyGaDSTKJKw1Si6UlR8AUQFFIy5DXJ2hjr9GiWpgHISHJbLbADtu8SJHnzbT0U+FXFpaJSQkJuzkgtc9Bs1vaMzxPTJCAtnUpTHpiJEjfHoliaWWNhB2mmnD5B9tx6xIkdciZDXhGsAUoLSVBlYUxdrF2JYFrQ+0RJmMTygOB0fo+IkSODL1miWgriGkK5c6YlVFEwSwABgIJdzd2DfWFqNeqmhz2L4t28hEiRniVqn+g+CfjWjF1gsQL94z0uaSaXzvHkSO/C7gZsJlrINofqIQkEgqfF2YtY2y1/eJEgyfQIPlzSlKqWS6kEEAApPi5SMBgzQu1ijMUtSiSopUpRJcks7nuesSJGENSY2/oy86a4eKkrv+seRI7kMY6dbMnY/cQ+kSkqSAEgFS/FkgNj6R7EjPItWQiaiWlIDDmZyo5LufQY/LR7PVR8JScmWDe7FziJEjKO2r/pTONfqlkDmO/oBsBsITcSKgAp3ftHsSNsfBMDlzic/SJEiR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172" y="1322615"/>
            <a:ext cx="242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Local Ponds and Reservoirs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45" y="1819644"/>
            <a:ext cx="6195988" cy="366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198783" y="198783"/>
            <a:ext cx="8733182" cy="129618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Drought Impacts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Coastal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San Mateo County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266" name="AutoShape 2" descr="data:image/jpeg;base64,/9j/4AAQSkZJRgABAQAAAQABAAD/2wCEAAkGBxQTEhQUExQWFRUXFxwaGRgYGRodIBwaGhogHyEfHSEYHiggHBwlGxodIjEhJSkrLi4uIB8zODMsNyotLisBCgoKDg0OGxAQGiwkICQ0LCwsLCwsLCwsLCwsLCwsLCwsLCwsLCwsLCwsLCwsLCwsLCwsLCwsLCwsLCwsLCwsLP/AABEIALUBFwMBIgACEQEDEQH/xAAaAAACAwEBAAAAAAAAAAAAAAAEBQADBgIB/8QAOxAAAQIFAgQEBQMDBQABBQAAAQIRAAMSITEEQQUiUWEycYGRE0KhsfDB0eFSYvEGFCNygjMVQ1OSs//EABkBAAMBAQEAAAAAAAAAAAAAAAABAgMEBf/EACIRAAICAwEAAwEBAQEAAAAAAAABAhEDITESIkFRYTJxI//aAAwDAQACEQMRAD8AQhUeGYxgcJxf1MdGW9k27/naOMmy2u+wjtri9oHSkvSl+5P5mLpYYsOYvc/vDEwuWL3sOm/8RYFWuATsB+sDghNhdRO8dJZALl1Ki1YgianAySLkbCOJI5nBsmwjgpKEs7qMEJl0oY2cZ7+kaUKwYL/41Eg5/WCUrIpUMGxixcgCUAQz75BiT9M0qxOBaL8istpBUHPL+WjpepKlEeFz9P8AEVaRToIJtt5/4ipdkqY3ayuo3b6Q1IGHzp6XywGB184om6q+3rC2QsLsbF8wZppNRIWHa79hu+0Db4SdKDJJNun+YpTz+Y/PWLNbOThTFJdms3a/3in4gA5bpwwt9sxhNloidOQaiSR/TmK1BtvJv2MeOAQlJzsYi1otcv8A0/t2iGxnazbvtj7GOSbOzxxqJQBSxt0N/Y7eUVzU0KCg9zfcfxE9GWzaW/Z48KdwS0cjJUUs3Qn6gR0hlLsBhyMQhnqyRtY9I5KmiyYnezu14hBX0JAszHeFYHBWPfEVqmjBZ/aLjowtiU36i1vKOPguCHx1/V4dAcfFG9jtlo6SH3P0/SOvgEW3G37NmKkgu5Bx0g8gR8fz+8ezD12jj4jkgXHY3+scLmB2d+xELyBYsXBI9orJxb0/xHa0FLUnZ+t/wtFSJfmCbwIDkyx8rMdnMcTpahgOOh/LxZNV0bvFlYIv02g2hlCJXV4kQNYElu1/y8SE7EepSKnFzvfH7RZOKQRUrby9z+ZiJQEk0JBv4ti2/NcCOkadJNUx1M5AvnZ273zDtdAtCXSGsPzEdSlAMhA5jfOxjxcwrFCCAAWfzb1j2RKEsOXLZfP+ISYFqEJQ6jcncxEIc1rs2PKKEp+Iqohki292e8c62e7JTl29u9u8bR7RJfpwVrqPhH3jvUrJmBOGi7TI+HLq2/OkA6JlTSonf8zFxn1/gmhvq9UyANujQdwuYlSWwCPzMKeMkU2627jrmLuErISP5i1P4WJoKGhIKqbgdNn7Qp1EopUxxkWbzEH6fWkLIvm3UPDDiOl+LKrQBbxBsOMjdu20U0rv9BP6M5Mk0qChd4PmrE1FCS3fYn9oqIZBSXc/SFSZ3wl3L9w+Po8KXNdCgn/c83w5gBYs2A3b6xYmSpLUF0+beT9YpUUzWFgxy5f79do4TqzKUUKwHDkNbcgHeOWVvnfwpBSpiZjKSClXZsXN7d4rnTQk0TUmo4P6j9orky0qulwTsDm+zxJ08oeXMSz2Yi5vbP3DQqfBhJCkg08wdmO236REKBySgjIa3sTFMmSCwQbkOMev67xakf8A5eU92c72b9YSi2FncySDh7fMk5HkQ8eq0ZWwZ2GxY+rx6JaSwRUT3wbdvKCQk1AKBTb9LHd4tQYrKZOnCbA4+UiPVSwlzTQHsRDBMxCcX7ny2b94DU5LVsOiv4H5aLqhWDVkuxq3vlohLZCg/s0dalKWJYthx2a/51ilU+7hQN8G3liFQywhL2IP0P5/MU/GYseuGeK9UVXdDkWcH9Af4jj4we7jYv19ftGbiM9IZRslv7d/5iTUpyagScDaPJjOSlh6QPNnYF07hj++0KrHYRNDpF6vPp6RUARZw7HB/HjyUoEZJH3HXMULWkK5nBZt284aQFk8pZyogk9O/wC0dFTi1+vyl44TNNIFiNwcxwZhCg4Y+u/k9oKAhLFu5yR948inUhByooL2vf8AmJDpAMdRqAh1WsSzWBY7P6Fo4RLM0AqJSA/UO57flvSOJMsTVOQfPZ/S2PtDNKUgC/8ABbI26/WB4650QFO1HwrBhvb8z+PFOlUFG4e9gWI+9ov1fDlTFg2Keo/iLDLEtKQmoAp36vdmyl4Tj5X9A41OsosLW2bv0z1eKuFkPUQWubfvC/WzqlBPQ4/neG0me6GFmPXI2FzbDs38aOPmP/QCuMkCW6S4636Dru7vt9go4eVKJAe8da7WliAbGxbP5bHaONFqCkW83/PKLxxcYUJneomEcp2MN+Hncksxs/b0/OsJZ02pbtn9POHXD0pUAHpN3P1awcnb26GHldREc61xSpmB7mGvB9WZZcdtiQX2PsQ27wp4iosASGyGOf3/ABrRNESpwOnXJFx5wOX/AJ2KtjXjGlSU1oDJVem9juPztGe4hLKkeG4Djcs3WH6FqpUhV005val7/wBu+2/eEutmc4Zx5nYjyH2hqSnG/tDFPDZxdvz7/WHeqlIWilR5tjYsGIvbxeE5+rsUOGJWmoWUGDvY2u5N8kWhXMaUohQqPsP3P0iPHv5LQWXabSKlqFIMwsbAKFLYLj1s+14KmplqSy2UU3ZJGQMEhh5tFIn1JNlJS5IFmYdVWfHiAHfpHOskqSolALUv8xAHWwBBpGDGdq99GWoQtBeWyQXy74d3PbpFkmUZxCWJO77Dr+5icFkLmgklKJYspZDC+21RN+8MuKTWTTJxva759rm30EaLuxFU7hiJQASupe5cUjy363itU10spx6ZtsQMwr0s+qyiQN9/Rn6/m0NlS2CwkhQakrAJD/8AoZ/nME5eXQqFEzUlJYsRBY1IpcgE+ZhdPQpDBRDG4v8AtHcqhTIcO5v192f89bdPYBcqbily1vrjd8iOtQhK/lOM2x7Zt6RQdKpIPNc7WYgjN+0DKnTEVFSS2HyHPfD4jF03plF8mSxYkm+f09X2zHmoUQk1DlNnI/AOoaLZaypIu5fFiXb+RcCKVmxBUF2+gsz3PpZvaIvYymXQEkBwXw/5hxFyUL+Yg+e+LewigykpLgFmYH/FhAc6apDFzfc/wYK9cAvVSFGxTfr/AI6+kdT5agCUl+xYv7+RzFUriQe7W6D6/b2gjSICiz2ex27l29oUrQyk6eoB8gnHXzx6GAdRLmguLp622PtBakzZfKly5cm1382HWJJmWAmPg5uH2x+Z6Q7a2AHL1SDYpD9WvEgvWaVJdRpIBZ0n7Oe3SJFJxFbGCU/CSCwUGwXsXz0Ivi+T6ATZ5UQO9n/Py8ea3VuCgKb+MDdmYn1grg+hKsttc4G9y/Tb1tFJ+V6YB/DVU7lgDcbkD7OYu1OsSoKrSCCNjgbNuGfeOpMxyboSw3chQDNYguLOx/iM7r9WCeQkBsHqc4yInG3OQPSLhw+WtQKVehhjq9OQkUgsALW9Wa+X+kKtDpZjBQGWbu7+xtvBv++eyr9943klJk2JZ4INw0Wy7AQzVK+Jg1eeW84q1WiKMjp7GLutABomc0PuGoNJODTVcmwwcB8lmHXGWS6fTqqCgHAu+Wbrn6w70KVFIAGTl7h2AwXD92eMs/ARfxY1ILJZk4CqgllH2GLFznO67ht2ALW6s5PT7Q4WsJQQU1FmNwE+J8JODkk9AIzmmB+JS9LE9M/bMRh3BoGahIAlg0uaRuRS98B3F3s12HY08RlBcsqtWlRIB/oyWsAcuN2qiaWYABYE3cKZjfYkAja+x8oI1+nIZTEUh0qtzADdjuxs19rXiMb8T2MX6HWEslRLfp+n8YjjjGlQtIUk3u4Pb+MXgOWf+Wlw3ntmHctMukhQCh/aRve/UNtb7x1NpEtUxHw3VlBDFuYEsMN3Tdt2382MabQ6NwFLcIJ5QSqpdm2vTkEn0d4X6bhkoBc1AqUgBQl3I81OLh2t72sV54rMWKVFy+S5zYhIekAikMP6U9Iwnjv5JFWGcXVMK2RaWm6UMQ3Xlbsbm8DcM1brGSXOGF8DDPva2YNkTiQDMHQ1sCogMxYswFJcvd1dIT8SCkqCgAE7M2MObbgZIvExk5/FiHEzQy1EuwZRBALFh1sLu3a7QBqkTEOKGTa4CrglwWVduXJ6RxotZdndP8nN9yB+jNDOXNANSlIJILEA2J65Yhhi3hzC3HuwB5k4TEgKAUckly1NsqIAcC+9hiBdVwxlBQsFA2IZjcYywbIu8e6jSKl/8qCCKrJBsxvYpN2fHnAsrVXAe7hm3vvsz7NFr9iwK5lSFCoHv6QcuZLpSKgHDEAKOWNnAZss/bGZOmFaS7EtlR6kbuAzqffOLvAh0BBKyCQksQHDlrAFj5l2s8Tp9GEJQUtQplh3JUDV5MRs4b6l2A2mlKBVygU2YgGqz2axvf8AXaKjqFFkhLNcpYJAv1e+wv5CO0a13qNJcbAW7mwAsBZy31Xlodlx1TODhwLWx5hs3Y9xbMXy5ddYSmpLhgxdIKkgFgTmw9YBmya2KGDOzAuq/T1sNoH1BWkvtjld7MxtuO8LynwA6ZpkEqdIKhnFh5j6QNq9OEqFC+Vrl+9mJPRrftFeln085JIf1JG7kuPOGGkV86sgkAFLdGdw1mL9G9k7QAxBYHmtuQbhs3Nrjoc7RBOSqxCsWBGGy+LEv1HreKdTI5k/CLvgVDO+dnO5H3iyctkVXcm9vf2xb9oQzkSkkgMq98nLXywH1iQOpDDlqD7uGexOTb6fpEiqYF/DpbhwMqsS122BVYZfpD3RpVysEqJU1yySSQQluU7EOC36iaXkSCkBDXBy/MBl7MQdvS8D6+clCnSbpa5cgk5zfHba0RJ+3SBaLuJagp8CipOXcFyxF7AW5mtjzhLLkKWrpfPTv3jqSsLW1zfAjRaHTilN9gGVkXL2vSOvq2Y1tYl/RdB5qlISDlgAFBjSnAvkb57dIVTV5eND8N+U+FLDBYKf5ioskZPewa8ZvUEVMnHbq12ubExWGViaHHAtKqpJHzBw4cKKbgNuCQ0N9dNrDzEuCLWLhjZiW8RJ9jvAMqatKSFhQUO7EOKW5Ulgxak7A7xZxKYuis/Mql3Llu6vE1sYcdRGbk3Ox/QpTpilRMtTHLOxb9Ya8N1VZUlaLqsVJADPs3h8sEO+wjPBytgCewyf5jR8J17AnmSykgKSTYsrJY3Idu4HnHTl/wAiQVrdHUFEGsvcVXBpZrli7Jxe1oyZTStiFA9DGrXJK5QAUGS7BQukFza3ZRIxizmE/EpapbKIBSVFJcOH7BVx5hv1jPDJcYB3CVm3K6lWpdtne4NqXc2sVejaYpdFVISCGKVEF1bs3MkAEFybv3YqNISvBKVBLMXIbFLl1Jt0/SHKVCq6QpCVtn4iSWIfmOXAs6Ti2Wxy2pWBl9WB8RmYi3n37w30q0S0iwUvfLJt1Bub+n2H45KXUCQn/jISWPfo5BPW5MAaZRsz/lo7MbU42yWh5JnIrsSwJyPFfe4a3nCPj2n+DPUU+EklL4I/XyhvpUuPEnrbum2c3sz2gj/U6a9IhaSCSR8Soc2HsdkkjsSQIPS4hJCrQ6mkBS1k3TsSaSS9IUaamGD2EEfBSsks6XScB2IchuVLgODe5s3TNaTUXJIq7fn39YfcN1ilOwdLJFJUkOoJLKNQuAzkYFrh2PFlg4u0aLYBxKRQzJAcsbhriwZ7d7WO/TiRrGBANIs4GCxtjZy7EbRotVJSRdJJIcrSQom3MWsADipnt2jMa7hkyWpVAK0M9VnYne9ldu/rF4ssZqn0TVDU6wzElF1Sx1elg4GBYh2gXUcJWhQpCilbUmxN3wx5hYsce0CSdcGFyQ3M5LHNvUNcY73h+J5TSlZDB0i6iE2OQxOfWwNjmJTlB/FBSEHxFSyKmBcXsSUjdgW23gxGqSaQSqpnqd/msGwGHcm/e1fEtApYUSaVJYAGkkgs1wbm+GJAfAEKgmZLWE0OrollO3WlwRGq8zVhw0K5FVuZRILJrsKkkOACQ7s4s7DMJ9XpDSCCtbWLjwjZ1dHduvaCNDqhU61lDEEEJBINrtZjvbPq8HalEpSFOogg8gpd/N7BnO5bO18vTgxi3RagBKktlNRN3QUuwDli5Itf3F7hqrcychwfKw7Nb6WzA0/SCWpYSxQQcLqYvY2GAdrfvRNllKUrANL5yCxL922vF1F7AI1GnK1P8rsCG8/sP5gfVzVOQ4J3ZvIvc+/7wXp9UCaiQnKgyRvsGvZvptcx2aVpdWTSWISSz3Vy3LZZvWF6ae0ANK1y3aoj/qR2I3YkML5sOkH6aakpJUohIUb+hLAEXJJcjyB6wNqdGKCpNN7J9bjB3zcWtAej08yYE+FVJ8LsVB9mHMb9b94Uqa/Bna1AJqsXJHkO7FvVh5Nj2OJc+4dKeVRsoYsQzKIFokMB7qdSKQ0xRUolNZBCRYihJdjZQJ3FXvm9ZqCrNy+S5J/Ghlx4pT4VBQdQqBBq5iAq3hcNCfhykqWAq4fB8+5tFYYpKxMecE0CkpK1FIDpcHJSf6XBdTFm2cks0aHS6elKiQp03elLAFKr3I7sG6ecLJUtmWyKCLCp2AKSagkliA22+HDC8k3CmQzhVlNcgE8oJBYjDeEWMc2RubGtAnEdcElSpbbvYMQW+VQ637NCTRcy6r8rFxt9e2doO47OQokpKWBLUpAsT8xAzjc9IH4NLJUMpdQAUkuoG+ACOhvt9+vGqx2Jmo0qUZuEgElRLqUFE9mIteogElsloq1a/i28Kjeqw6EYwyRSwb1aKNAtLFIDCl6nCbJvvk9A8WcR1AVWQgBNOASGPQEAAixs2GGQ8YKNSBmcWTWoZL2JLfYsXh9oCSKlk2ZI3drAXLAAfnTPKXUvcxp5U6WlEsBDqCuZ3AKSGA5dyScHbeOnLdIkazSlIKUKJrAdynLCz8zio9C5w0KtZMSJZlzZYIL86TzAiwHbBNw569C0o+FLdVis2SUq2Lg1N4XBsCSzZ2G1ZeWuyFhuqgzlqx1bobXjmxOmUwDSyzlJK0AOoJsQPuDs7GNHoFMEJBUlSgCWvyhR8eMh/YOL2xXD9QUzAeh/L7ekayROSoJflKgSpQKcO3MBk2J6l92eN88fwSDeJzzNTQecqNwBYqskM9lGwAPUG+Hys2XQVBwCksRu4LM3Xfp3jWI0ViwVStqQVOgqdwC5c2/qAuIR8V0KpqnlIU5l8/KRzJYmxdrkAqcDsN4wZfPxY6so0upsz3quHfG7Nchzer+dJowNTKmpVu5IsLC5ZrAt0xGHQhSVlJZ0kg3Bu7ZFiI03BdQpBSV1UKdqnA6Ona3taOhx+0ZmGmppUUn89IP0uoPLuL2swf0t5w7/ANQ8MQXVyg1WswIcPdAPWwNmfciM3OWUFKSQKXZmObtbMS2p6KNRpOMnlqJAQilCGd6gUly4pFKs3bYQbptVUVApCqnCkqZqQgOSQxKgHslsgiyWjFy1g3JJB8zv6P77wz0i0kkPTUAHsOhIJUCwfBfqSztHLkwRW0UpMq4xoESzVLUtaTcXSWH9xDgKPio2uNoH4Zq6VBVyQbFObg4cHYt5tmNJrJHxBLKFkzHa6LMGKf8A4wzl02Yh1tfMZDiw+GtQSxFw7EP6E/oIvFL3Hy+ifR8nWmYszJiQQARSCoOsAAHmJbKXbLAWcQUmWpC0k3NQUUJATyiwD1Eh29i/lleGapSVFiQC70ltjby7Q2k6wKWk3Y2LnZ8Pi7m5sO0KeNrg7CeI8OmrUVVCoAuCGZi1IFObgBrQoStSFpEwlJe79B5Q70sxaS6FBJS7KrA3Y0l2IcC4Nr9ySuI6SSEKQpDKUX5VpXSFXBBdlYDkHf2hZPOmFCXSapBpSkqfmJFKck3AJclw+cdDB8tUv4Yz8Rz4QAVDoexIawcknO2YRNKSUpe7Auz5fvve0MlcRqQAsYtnDO1h4Q6trZsS8azx/gWdcU0QUVLQRLuf+MjwDZiM+w7k3MLZBJAuBSN2D4ud/cB4eJnhSFfGYm1DWSSSBzM5sAWDDNyBkSbw9JBOCom4cgB3YOb2ZvTJeFGVKmDKJWrwErsbkbAkEYJufK4tF2nKlKpJpSS5JSMDJIDjLW/U2UTUKlnGN+m7vETq1OA9OTv6O2cMOkaOFrQrHC0AvalSXZkvU6tzuzxIpE4OAVqYgVXd2D27VHftEjOh3QDOmkgpBe/hAcejQ34HpGQ6lBLhRLCo2HKFA8rVNscva0JJMkhQdKrmxIPVnHqCI1+g0ZISkOVBRd1MCWJBAapmBJLb7CNM0vMaBHcmWqY/J4JdyEuwAJvSlrgHPck2gYpBci26Es4cXAdrdz1zuQTqZiZQZNaSAUrCTTUoA2VdykE9C922hdrFsygQxuQUlnf5XdRS1+9+0c+PbGxRr55JAZmDEepMH8H0xYKZy9TH+3zBBHYi8K0K53IB7dY0elmV0kmgBATypNynqCoB/mcdrXjsyPzGkSGytNVNAWqmlikKIFqnuwskpJYtkiAuMzzWQ5ua2SoqDkPkkmrzv1aGekZSXCAqol1CzVG7gK2awYDe7wu43piDzjncuSL7ZvbPTp1jmxy+exsRy1Gvb3H3h4mY8tIFALG4JJJCnu4ISe4a2bGEWplUKa75u133EaDgsn4iKLVIFQJUlKQNwaiC7PYW9bx0ZWkrFQy0epQBcOqxBBopuSWdV0+EXDv2ELJyVrCyAaQCoqUQLPZySzuW6klu0NtPqGlpSsCZglxzAEuU+KkJqAcEPcwPxSQqYiaoSwAFB08wp5SbXyWwXAvgRywklIbMxLUy7D3vn2jS8L1KgtIrTKG7pSzeWD1cxlPiEFwSPvDvgM4EqqKiwJ2IfLqB29ffB68yuNiRtJCkFBWFFgFOkpDUl/EVJuly2znoGEJ9ePjIyQQeV1Gi4uzipLkdWwYu+OlTXCuQBSAgtuEqIskFg7uwfFzHcyUrmSAoKXdIQoXpdlVEmkWPhI2wM8GNqPRsyWpVNSaZlXUPexvbtd7WgqVrSGICU9g/fq5wevSBdTrFAkKBUHJIU+dz1BOXEUqUkhJSSHJ8RFgG6X3zaPTdURVodydbM/5Fy0vSg1k/KlVnAe5JV9fWEHHtZWBYFgBVTdhgfz55tGv/ANOCTTNl1lQmSlVApa6RVa+XSWO1t4x/F5IblJpb5tjvT+zCMKj7sYtl6klku3vvDXRaxQZtiLZ2zd2+kJpWlmsVBCikM6qSzE5JwBFui1FCjd9rX7b5G/tGkop8A10lZvJUoAKCOcKSz5SocwBZzUbqABxC3jfDlrkJU4WsbBQsC6rEi5w4BJc9XjzhOuKC6iSMEP1H6D9oPOqC2K2IUWKXTYJF1gsHPS3kbW46lCVopNNGW/8Ap0yUApZCRSCTUzP8pfCu3lBkziIUlNmIpyXBpDFxgA5/fMavhq3USla0IuFqUmvlYjFsYcWfPSM3xrQEzCqWlSgSpTgKch7ljtdyQY0jlUpVIK/C2QoqTeqsWQDhKWJI5i+/r92MnUMT8QlKSCFgFKSGLA4IUDzWSL9bwjm6WZSykhDKIZVQIVgvV/165fEd6fXpVSSOa4USTfN15Jub3x7wShfAQTruBFQqlKSTYJFbEXYAikCoPci1jcmFq+HrQDzAlgQVJIJDqvLyCmxdQLQ4rUSmgBmYANY3Z9i1R/8A22eLgedK/wD7iVUlTpZNVTAFQCQC6juLk2s8qclphQi4e5IYAq2qNKf/AEVEWxj+o9oYDVmk0ishHNUQAFMxKebmvjzxZzdxWSZlalGtd1KUl1bEuq7FTDP/AFZ3hDL1gukISXBDl3DtjmaxBODnyilU90A1kG4dmKHLElnBBGQx7P8A0wPquDpNapTkJpJJS1T4+Z843bLRXpQQVJNCv+qgfEAWBSGAFnfcHvDPTgkKfmZlABzYkuWtYFmdn2tCbceBRl5sshyoEXa4N1ZNyNt/MR5Go1+lWUkEOlTKlkMo0gsqyTYVFmIDFokaxy2hOJ4Z6ZQoCSoBDFandW7puQixADXYDvBEjT/EpKGCCVZYOwseZ3YNu2Ir0ygoG6qgSzXciw5jhIYWF/pBE5AUkuxZIJNCbs4ArA8dRJubgF7pjkb+vssvmTOUJNEsFKQ4TcsNyMFlOo2Li74hZxqekeFaFIehvmKR84yAD2LjvmO0T10oKpSaqnCh4iQAQFJBul3NW/ezKuIzykGumouXV4nd8p6l8jJMXig/SE3oq00hyV3CAerkhwG82Lv2hsmYmlKcByz5c+QuLfXzdBw4moEXV0Ix5xpNKlbFjZQFVKbqOzvZn3fd74jfM6JGUoJTSzlX9QGSpL0skXcuBfc4YmJxOQFpUZPxJpDFRUEp5gkksElyKAL56nrdrNUZfOiZcChJpWlKikh0hStgbs3rgBBxXUlbmsEqc0pwLlgBg5Ldo5sXqUkynyhSkGYu2SdyMnvGjRL+EhI/qwXZ2ywwen5fL6BQEwEnB2+uIb6aZYUukksCbkv0YOPIZ9468qb0SaWRqBSlJNSHJWUOksrZi4dgLi53ch4K1a5ZSQpIpUsPMAQVJBAayT4mqLv2LGEupVyhSkOCSGCaCpaQCarKw4t5WvF/x1LKCbr5aUsb8jIZnJsE5YdsmOJx3aKszfFZYStwGSSWBUFEMcKP7tDPgU9IZBKgObmSAWqACiU/MKQQ3Q7Xcb/VUuYuco/DpCeUpAuKbEquXU+TAXDNTSWUS2wdrv8AxHduWNCNbpdcwBQb5qBu4s3cE5B6Oxg7SaczpaglZXSkrmKIZIuwQ7Fywqc9vTMoIeYSUsQeb+49LXH6d2h/IdaQsJEqWo0s5UFFJCrMXGXJAuVHsI4ssa2hoVcT4MSUUcpUl7lOCBmkkucAEOelxCCchUpVKwQQOnW49xG+k6hSgEcoNboUUMQUgAJAvSSoByz5eztm/wDUenmIJUJvxA9DlTq5bAXAKhSBtYNiNsOaTfmQNaLv9N60CbJFIBqCSbCyrYAuXUb3s3SKkllXBsqhxuR8pbqGcBna8JdLPIVVhiLdGh/xQD/cqJQKVLJd2BqIULswNKh6Md3jfJHRAUrTSihaql1IK0qTTgEMhTA84qPV264jEzJBQpT3Y2N/du/eNxoNQlwyOVVlE8zAgtvSFgCztjBaFv8AqThlK1S5YqK0pVSReWchCcKBCSCXyM4jmxT8zcWU0IZOqIGQwvs7s2W7ww0mpLUk8pD83UA4tm9u7Qjc3SzkZY7/AKwVJnluYgBtxv5dusdUoqiOGn0vC65SpvxGBt4g5SALECybMGJDnrC3iehmoly5lCku7OoPT/1yBU/Yk2i7RT/ADWtailksWKHASlI3wC+zAMcw70KJf/yKJFKi45n2FFgK1EOkl+jMTHFKcoPezSjCzZ6w5UmrbmuxOX7sCLxXKBZ3ALsBv54Zv59dT/qTQic6pY5gPCCTQh7VFyHdVJS7pLOLiMrxHh8yQsJXY0pNN3AUAoWa2frHXjnGSJaYwk6vlCPlcGlPXqWuSxhjL1SRNJWCpNLslRDKCXBsL0rexB+zIeGKIIc0AnIDkb+l2h6mcFvYVFLpAV4QDd7AElIsAdhYYjPLHfBo8nGwXJKmVyrQokAlwaQQXIYN/wCT2hDqtAok0os7FnAdup9+l40BnBc2tgHsVNbuzJDO7DDOOkF6hBl6hpQVSkpJdIUUhTNWMA8wDEM9rsDEqfnQUZM1SlMoMRs42OCx6jEMdPxKpw6khQLgeHqewBIHkHGC0M+NaULqLFzSFEcyAsgm1ALBtgGDEWuBlQGF2vcMOneNIVkVidoer1KCAghTJD+FNmsP8teJFWnmhwnlSdlFbABrn/0W6YAa5iRm1RVjKS9NSQspKmSWFwlWz2Pi3BHnHX+9LFFZQnmVTSkOVsbiwZ2bLO4YWjgrBQokl00qHdnBNsvyli+4imUtBmAK5iQD8RCr8yXINbAEF3DbWItGVXtjONUoywFOQSATjKgFBhu4sRZvpCWdrXJJ5iev+YI4osJIQlYWkpCnZrkOxAJYh2LFrbwrlqBU4YgX5rjreOvHDVkMa8KFuZLDBZIe+zqs8aATKy6QoJp5Uk1AE/0lgX5bkjfYXKKRKmzVpBPMqm5sGYBAFOOUWAwPKG/D+UbVAmnxB6VXcEZJ6+sY5f37GhxryqUKfhNLSQkhZSXWQfVeXBu3tCPUyAj4hpBCRSylMQSnoTci/rDBct6UoTUin/lUDuV2CQWCQ9JfN8wm4tMHMRLAdfKCLs+2zDH6Rlhu6GwBctS1JKHLsC5HiL47MPONAmXUEhYSgykAKADJUu4QS5ZJcAl7EvaM7L1CioUkinoCwBb02F+0M+GIMxaK1FKdyGc3wkHcuWe0dOS6JsfzEImLrQkrSlSUsstzU5IQRflYADZz3O02hlSkTVTBzoIQEldK1OAXBUCEoSCXIBdstAupnqZACQQApIACCUpd+Yhj3dVztBH/ANTSHNC1KUxUqkMLJYhySSLlrAvfFuF+tVwvRnNSqmWtLJUzB6y4ObNa4JtnvCJBYxpOOy1KSllEkhyCoPUOzsAxsBtaMoDe5A6x6OF3GyDS6KUkocJUQ2Q7VdCRv6iD6UhSWQySSpMtZJdzhyGYBnIAcb4hTopz4SaVNuHIG5yxJu0MpKCFAmpLOQlLnZ7qJDco6nDMIwyXYD6UipNaG+IoqoQhRCkJc8zAAME1B7DOWaKDwsTZU5alzEpE5yCSoJQPFMKWKi1bVecE06iYqWoF/iJKUVFJsCXqeyd0s/3eOpE9emmLQVylLKHCVOQqsgEqpzyl/wDyc2jiU3Hj2XSMZrOFlClBAUrO12BOW3AF4P4ikKpWSqtUmWUBrEgUKcu48KtjfpmOOLy350JVR4QpjSSGw+zkMOhTA0yeFSpNw6QtB7AKrH/9DHqwfqJDCdJrVBQFkgggqDv5nqMv2gvToqTMdRcAAKvezGoMeU0i/vvC3SoSo3WE3s7AP1fp9LxfpwVlKEiz79dy1tgPaMMkFboLEnF5SEzFGU4QSaXyB+8CFsfrDbjeiUCTly7Cpw5wxuTbzhB8UoUQXB3cXHpHVBpx0Jof6DUmW5PKW6Pu7XuAevkN4LTxJbn4l1KquQ5FeSHs7AN0hDKm17dMD9t4Okzw4CnV52Plv0MZTgm+AmM5EzmJmTVAgpYtVuHuf6Q5wbj3IVrjLlzCAFLAFBU1lEsprHmpLPZhguziSdegFDItUk85cG+Cdg7E9nHeC9fddKwlSrKKgXt4ggEFxZV2c2AwLc0tySfCk9GQ1CFuCtRubZwNgT0xHSJuQ5D9H/WHeu0QUEldrcvMALAuO+wsLesJ16GYE1hB+G9IU1jbZ82F7WjqjNNE0wvS60JdNNRtkZ7ODb0FzBkqYqlZAUxLkC+BZ3NwB29oTyipIYy1AWu1/fz27QxGrQGor2qJYE8oJbLMoEA7hn6REofiGmOdLquZK1lSCQJZVKBCmSG5nYKUXuCXOYz8zRhWwBC2BGD6EZa/WDVcRQUAEA3cUl6S7N5Wb3j3VS+ZS3SaqWLMDgWcBrWwN/XKK8sb2KOJyAlakBlBJpqSpwoptUHL3/XaJDqboJa6yysJIIUALtnb+3zjyNY5opUw82WrmKVLpSU0pNRUKKlGwDXdrsAkdbWhZrNTgBISpOxD7vcbZ26+kMNSApCiXWoADlpcBLM7fKABdi7iM1MmkKcOP3/aIxRTBlesWxIFJYlynBzdO7dmicOkOSQbti2HGXxAk2WparEdtnhxowEWSUrDeRCmzY3u/UR0vSFRoeBaapBBLOk0kOpZa4SkDvk9Gisz1JdLpCQ1zcWU3Lu2Tlt484cpRU6FBNIDVEsGyX2AG94YDTgyxUKZVQTUEk1cqiQ7EpYpS1tznbinJKWxpAv+4qCiiYqsEZLihtn3sBfLQh4itT8xdTcpfa593hxOlqDGtKWCFWymrGbm4uGOQ7Qs43KCSSUmYoqqUpLsom5dsM923BjXFVg0ynQz1EAfEKLvS5CSWyR/UesNZIFYKVslIdSqhe9zc5L2HS8ZWQolf9j2D/ubxoOGzAtQSopTYMbAAvlVrxrkjW0IcyCCqYnxFXzHd923VnFm6ZiI1pBUlQa132ILuf7jcfzEkaj4aglKiFlIAUoVWNnDux6MHEFIlIXUlcwpmLSSpdBLWcOCQ5UWLvtHI3vZRXq51NPhUo4BSlgA98l738mjN6zUID8gJSegY33UMwxnoUoJchwBcjDDY9GGO0KdVqfhkhIJ2CuovjIaN8cEiWy7hc8rUHBAJLBLi+3fy+0aKRrAyjMVz2UkEBVSlG5VV1BJtu0ZHSFTgPS+Cfy1jDYS+S5HQHcMOmQO7Q8kU+gmPuG65lBwkqoIZQJSm7tdhfpcXi7VzAQooSCsXWKXLvZgDypAcMLYLQoC1CkVcoJNSclwAQ+cHeHMzh7IIWQmogBKVuUkgkFdIIJZJFPcRyTUYyTGk6CpbS5Yp+AtATXNPzEEBKpbrdIIcFkkHpiMvquDrTKSoSzzzSgFw7s4ycNd2HnBuomKKk5VzAkFLeGz3dznPe0TjXFGUidLdE0krCEisBQVYEFIA25ehisblGXx+ytMQJUQaVOlr3ttD/hOvMugoKllKa1IKCySXHUgggpNTC7CMzKnErUqZckqdJBzfYM1zizNBcnUFyqpQBYKLtjbNxb7YjqyQ9qmQtM0Gr4ooJUAaVKW65ZQCEJJBBSbc75LA47xkONiYuapZBL/ADBIuOpps/qfONLI1gSGFM0HmLvcFBzZ2Bcti794pmahCEJSyai6qkqN0qA5VNZ82yHvuIyx1DaQ7MzpFlPUEYOGMEpWxCiXLv3/AIfrBfFtR8RjZSiSpTmwc9mIMLFrAGGIjqW0QxnImJsycH3+nSGUvVmapIKgCxFSiS7BwLB3qJFz7Qjllh2P2g/S6o0pUgJRcjZyCwLvew9trxjOFlJmhmfDCRUomZQSAmp0KDBllW2fC9mtC/VJEr5piSUpsUWJbmIL+EE2F3ufNfJ1RNllW9xckk/W1uzQw0tRChykCwISkqUSQLOHFg/oesYKLj0q7EvEBygJUVIThkkC7Z9hl4BMwfI7HwgsT0y3V40svUGTLJCS9QDq3T6G1xd7/aM7rdCtBUQghPfKQXazucR043ZDR6ueCnLqcAF7UgN9LNf0gvQzTnCQQ5Yt7lx6QlRNIOW7noenu8F6VVZSCTSMt19R5RcoaA0Wo4hWu6UJwAJY5bAuoBzlTn1wI9hZw6WuaAmWhZKbgpCnKTuSFW/zEjnqMdWVt7GczXLlhaES7zAxVc8rXbcpKbkXjNz6VEhQItYgfNtnZ41PG+LrXSgK+IlICUVJpKX8Q5Tmx5i/75DUKKlKJPdn67Q8C+wkLdQgg/rDzh6glKVClyzi77Z6WO3eEoQFLYFu5MONPpk3db7BiwJ2Pce0dEuCHenUFpZgkMai+bhwWuXt1+sNJU8FSEzCFOEgqK1GlJLslk9LM2/WApSQiUhAmoWkgkpSMXwbAu94IkSyHKKQFgh6QpkG2CDSWAjinRSAdbMlfGUUhS0BZ5VKIJGzlNx/G8JJ+sIBZRAfo/q4jUcdnBZ5ZSU0JSAEOynL1Fxna/0hBxkKSgAhKSXIcGog52ZnwGjXDPmgfRChaiphufz0jT6EspJTzEEUil3PQDz2jN6IgLcn0/O8OdDqDUlRBCUnAUQxPfOekb5FaJb2aMaabLdyUzKazj5rjyJSQW6bQToZhQapqioAUk/EIqS90pe1nObZtAk3iP8AxhCPmuo5UVBVshwAlks9xB2oWiXNEqapJAFky1CkE+EH5Uh6Sbu0edJt6aLr8BeJaxfwTLTQlKXR4aVLA5nVZ7FTdmGYyOu08xGQoAgHBFjcemI1cjULUJroSv4nUuQEMVUnFwL2wIQ8W1hWGUXUGFT3pSGCb7ANHRgbjqhSYtlLSNsbGHSJ61LPxKiss5Wbu1u+GtGbVY5h9o59ViWsSDSTnJ+hvHTNVslmg4SeaW4SQHD1HJFiWvazDt5wbrZq5UumYiZLE1ZVWsKdZ2KRYA7OHyYA02uloSkBSgtQAVS1KmDAl/dov1msMwlaqqiaUzC5B6s/hpSQGT57x50k3Pa0UuHc7VpUkBqZgJBWF2CVCyQkuA3UXhd/tlKKmUoMoKlpASWCg5JUWYthhe+IbaBCEJNSZU0qlqSQtRBQVGy32IYe5gdemmSWlBjWlE1klRY7AFLsb/bEEZJaKr7MxxrVLXMVXSVB3UDcvu4y8USlos4Jw4/xtBXHZUsbBCtqSVA+b3v16wlkzC/4PrHoQ3EyZo9Jr1LmOoqKUpCWH9AsElvlOPUwzn8RlqmKWlPw0EmlCQF9xdTOH/LRlxOuXO/vB2jAWrmO+SQd+hye0ZTgujT+jjickCWVsADaxcu5z0fv0xCdaFBzSbdf2jecQ0CApKlIVLSlJAQCCpS81KUcO4tkBLdYzPFNSal/FSozVEljcuo+J71XPr1h4cvpUDQrM9xi/wC/aLEqYA2J6fmIAu5fY9/zMX6ecA+3bv2aOitEmg0+oXLIWlRFLUlhZQchgbkDLkRevivztzhilQpGC5qpF1MBzOPtCpWprNgEpYWJJ2v3vF/+3rQoBaUEAAIN6upFIZL7P7xzTj9spP8AAhGoUXuOa1iWAzcA3AAfrYQNq9SsoJIqYMCQNz7luv2gRLpUx6t+8WypK1qCEpJvv3tGigkLonlzDVcO12b9DB+mcCnlcXurtjMG6nhxCxWFf9qTfINizgEEekB6fh26iB5xqmpIKGGlUbgGkGxY0ggF2LPuAfOPI9lzZKBgq+kSIeJMdnuppWlSyC12S/lu3SEup04dQDinG+zxIkY4nuhi6Ss1Dq+8aPTaWkFRNTMpiMvt5RIka5XSG+jfSgAVXJYM+B5BsWg+qoIZ0qw4PQPfr0iRI4JOwLPghMoqYEIUokH5mIsSLkNsXveMj/qVa1qUtayXOOg2HkMekexI1wf6ZUuCKQsJIJD9odcNdRAchz9sRIkdcyGaDSTKJKw1Si6UlR8AUQFFIy5DXJ2hjr9GiWpgHISHJbLbADtu8SJHnzbT0U+FXFpaJSQkJuzkgtc9Bs1vaMzxPTJCAtnUpTHpiJEjfHoliaWWNhB2mmnD5B9tx6xIkdciZDXhGsAUoLSVBlYUxdrF2JYFrQ+0RJmMTygOB0fo+IkSODL1miWgriGkK5c6YlVFEwSwABgIJdzd2DfWFqNeqmhz2L4t28hEiRniVqn+g+CfjWjF1gsQL94z0uaSaXzvHkSO/C7gZsJlrINofqIQkEgqfF2YtY2y1/eJEgyfQIPlzSlKqWS6kEEAApPi5SMBgzQu1ijMUtSiSopUpRJcks7nuesSJGENSY2/oy86a4eKkrv+seRI7kMY6dbMnY/cQ+kSkqSAEgFS/FkgNj6R7EjPItWQiaiWlIDDmZyo5LufQY/LR7PVR8JScmWDe7FziJEjKO2r/pTONfqlkDmO/oBsBsITcSKgAp3ftHsSNsfBMDlzic/SJEiR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8" name="AutoShape 4" descr="data:image/jpeg;base64,/9j/4AAQSkZJRgABAQAAAQABAAD/2wCEAAkGBxQTEhQUExQWFRUXFxwaGRgYGRodIBwaGhogHyEfHSEYHiggHBwlGxodIjEhJSkrLi4uIB8zODMsNyotLisBCgoKDg0OGxAQGiwkICQ0LCwsLCwsLCwsLCwsLCwsLCwsLCwsLCwsLCwsLCwsLCwsLCwsLCwsLCwsLCwsLCwsLP/AABEIALUBFwMBIgACEQEDEQH/xAAaAAACAwEBAAAAAAAAAAAAAAAEBQADBgIB/8QAOxAAAQIFAgQEBQMDBQABBQAAAQIRAAMSITEEQQUiUWEycYGRE0KhsfDB0eFSYvEGFCNygjMVQ1OSs//EABkBAAMBAQEAAAAAAAAAAAAAAAABAgMEBf/EACIRAAICAwEAAwEBAQEAAAAAAAABAhEDITESIkFRYTJxI//aAAwDAQACEQMRAD8AQhUeGYxgcJxf1MdGW9k27/naOMmy2u+wjtri9oHSkvSl+5P5mLpYYsOYvc/vDEwuWL3sOm/8RYFWuATsB+sDghNhdRO8dJZALl1Ki1YgianAySLkbCOJI5nBsmwjgpKEs7qMEJl0oY2cZ7+kaUKwYL/41Eg5/WCUrIpUMGxixcgCUAQz75BiT9M0qxOBaL8istpBUHPL+WjpepKlEeFz9P8AEVaRToIJtt5/4ipdkqY3ayuo3b6Q1IGHzp6XywGB184om6q+3rC2QsLsbF8wZppNRIWHa79hu+0Db4SdKDJJNun+YpTz+Y/PWLNbOThTFJdms3a/3in4gA5bpwwt9sxhNloidOQaiSR/TmK1BtvJv2MeOAQlJzsYi1otcv8A0/t2iGxnazbvtj7GOSbOzxxqJQBSxt0N/Y7eUVzU0KCg9zfcfxE9GWzaW/Z48KdwS0cjJUUs3Qn6gR0hlLsBhyMQhnqyRtY9I5KmiyYnezu14hBX0JAszHeFYHBWPfEVqmjBZ/aLjowtiU36i1vKOPguCHx1/V4dAcfFG9jtlo6SH3P0/SOvgEW3G37NmKkgu5Bx0g8gR8fz+8ezD12jj4jkgXHY3+scLmB2d+xELyBYsXBI9orJxb0/xHa0FLUnZ+t/wtFSJfmCbwIDkyx8rMdnMcTpahgOOh/LxZNV0bvFlYIv02g2hlCJXV4kQNYElu1/y8SE7EepSKnFzvfH7RZOKQRUrby9z+ZiJQEk0JBv4ti2/NcCOkadJNUx1M5AvnZ273zDtdAtCXSGsPzEdSlAMhA5jfOxjxcwrFCCAAWfzb1j2RKEsOXLZfP+ISYFqEJQ6jcncxEIc1rs2PKKEp+Iqohki292e8c62e7JTl29u9u8bR7RJfpwVrqPhH3jvUrJmBOGi7TI+HLq2/OkA6JlTSonf8zFxn1/gmhvq9UyANujQdwuYlSWwCPzMKeMkU2627jrmLuErISP5i1P4WJoKGhIKqbgdNn7Qp1EopUxxkWbzEH6fWkLIvm3UPDDiOl+LKrQBbxBsOMjdu20U0rv9BP6M5Mk0qChd4PmrE1FCS3fYn9oqIZBSXc/SFSZ3wl3L9w+Po8KXNdCgn/c83w5gBYs2A3b6xYmSpLUF0+beT9YpUUzWFgxy5f79do4TqzKUUKwHDkNbcgHeOWVvnfwpBSpiZjKSClXZsXN7d4rnTQk0TUmo4P6j9orky0qulwTsDm+zxJ08oeXMSz2Yi5vbP3DQqfBhJCkg08wdmO236REKBySgjIa3sTFMmSCwQbkOMev67xakf8A5eU92c72b9YSi2FncySDh7fMk5HkQ8eq0ZWwZ2GxY+rx6JaSwRUT3wbdvKCQk1AKBTb9LHd4tQYrKZOnCbA4+UiPVSwlzTQHsRDBMxCcX7ny2b94DU5LVsOiv4H5aLqhWDVkuxq3vlohLZCg/s0dalKWJYthx2a/51ilU+7hQN8G3liFQywhL2IP0P5/MU/GYseuGeK9UVXdDkWcH9Af4jj4we7jYv19ftGbiM9IZRslv7d/5iTUpyagScDaPJjOSlh6QPNnYF07hj++0KrHYRNDpF6vPp6RUARZw7HB/HjyUoEZJH3HXMULWkK5nBZt284aQFk8pZyogk9O/wC0dFTi1+vyl44TNNIFiNwcxwZhCg4Y+u/k9oKAhLFu5yR948inUhByooL2vf8AmJDpAMdRqAh1WsSzWBY7P6Fo4RLM0AqJSA/UO57flvSOJMsTVOQfPZ/S2PtDNKUgC/8ABbI26/WB4650QFO1HwrBhvb8z+PFOlUFG4e9gWI+9ov1fDlTFg2Keo/iLDLEtKQmoAp36vdmyl4Tj5X9A41OsosLW2bv0z1eKuFkPUQWubfvC/WzqlBPQ4/neG0me6GFmPXI2FzbDs38aOPmP/QCuMkCW6S4636Dru7vt9go4eVKJAe8da7WliAbGxbP5bHaONFqCkW83/PKLxxcYUJneomEcp2MN+Hncksxs/b0/OsJZ02pbtn9POHXD0pUAHpN3P1awcnb26GHldREc61xSpmB7mGvB9WZZcdtiQX2PsQ27wp4iosASGyGOf3/ABrRNESpwOnXJFx5wOX/AJ2KtjXjGlSU1oDJVem9juPztGe4hLKkeG4Djcs3WH6FqpUhV005val7/wBu+2/eEutmc4Zx5nYjyH2hqSnG/tDFPDZxdvz7/WHeqlIWilR5tjYsGIvbxeE5+rsUOGJWmoWUGDvY2u5N8kWhXMaUohQqPsP3P0iPHv5LQWXabSKlqFIMwsbAKFLYLj1s+14KmplqSy2UU3ZJGQMEhh5tFIn1JNlJS5IFmYdVWfHiAHfpHOskqSolALUv8xAHWwBBpGDGdq99GWoQtBeWyQXy74d3PbpFkmUZxCWJO77Dr+5icFkLmgklKJYspZDC+21RN+8MuKTWTTJxva759rm30EaLuxFU7hiJQASupe5cUjy363itU10spx6ZtsQMwr0s+qyiQN9/Rn6/m0NlS2CwkhQakrAJD/8AoZ/nME5eXQqFEzUlJYsRBY1IpcgE+ZhdPQpDBRDG4v8AtHcqhTIcO5v192f89bdPYBcqbily1vrjd8iOtQhK/lOM2x7Zt6RQdKpIPNc7WYgjN+0DKnTEVFSS2HyHPfD4jF03plF8mSxYkm+f09X2zHmoUQk1DlNnI/AOoaLZaypIu5fFiXb+RcCKVmxBUF2+gsz3PpZvaIvYymXQEkBwXw/5hxFyUL+Yg+e+LewigykpLgFmYH/FhAc6apDFzfc/wYK9cAvVSFGxTfr/AI6+kdT5agCUl+xYv7+RzFUriQe7W6D6/b2gjSICiz2ex27l29oUrQyk6eoB8gnHXzx6GAdRLmguLp622PtBakzZfKly5cm1382HWJJmWAmPg5uH2x+Z6Q7a2AHL1SDYpD9WvEgvWaVJdRpIBZ0n7Oe3SJFJxFbGCU/CSCwUGwXsXz0Ivi+T6ATZ5UQO9n/Py8ea3VuCgKb+MDdmYn1grg+hKsttc4G9y/Tb1tFJ+V6YB/DVU7lgDcbkD7OYu1OsSoKrSCCNjgbNuGfeOpMxyboSw3chQDNYguLOx/iM7r9WCeQkBsHqc4yInG3OQPSLhw+WtQKVehhjq9OQkUgsALW9Wa+X+kKtDpZjBQGWbu7+xtvBv++eyr9943klJk2JZ4INw0Wy7AQzVK+Jg1eeW84q1WiKMjp7GLutABomc0PuGoNJODTVcmwwcB8lmHXGWS6fTqqCgHAu+Wbrn6w70KVFIAGTl7h2AwXD92eMs/ARfxY1ILJZk4CqgllH2GLFznO67ht2ALW6s5PT7Q4WsJQQU1FmNwE+J8JODkk9AIzmmB+JS9LE9M/bMRh3BoGahIAlg0uaRuRS98B3F3s12HY08RlBcsqtWlRIB/oyWsAcuN2qiaWYABYE3cKZjfYkAja+x8oI1+nIZTEUh0qtzADdjuxs19rXiMb8T2MX6HWEslRLfp+n8YjjjGlQtIUk3u4Pb+MXgOWf+Wlw3ntmHctMukhQCh/aRve/UNtb7x1NpEtUxHw3VlBDFuYEsMN3Tdt2382MabQ6NwFLcIJ5QSqpdm2vTkEn0d4X6bhkoBc1AqUgBQl3I81OLh2t72sV54rMWKVFy+S5zYhIekAikMP6U9Iwnjv5JFWGcXVMK2RaWm6UMQ3Xlbsbm8DcM1brGSXOGF8DDPva2YNkTiQDMHQ1sCogMxYswFJcvd1dIT8SCkqCgAE7M2MObbgZIvExk5/FiHEzQy1EuwZRBALFh1sLu3a7QBqkTEOKGTa4CrglwWVduXJ6RxotZdndP8nN9yB+jNDOXNANSlIJILEA2J65Yhhi3hzC3HuwB5k4TEgKAUckly1NsqIAcC+9hiBdVwxlBQsFA2IZjcYywbIu8e6jSKl/8qCCKrJBsxvYpN2fHnAsrVXAe7hm3vvsz7NFr9iwK5lSFCoHv6QcuZLpSKgHDEAKOWNnAZss/bGZOmFaS7EtlR6kbuAzqffOLvAh0BBKyCQksQHDlrAFj5l2s8Tp9GEJQUtQplh3JUDV5MRs4b6l2A2mlKBVygU2YgGqz2axvf8AXaKjqFFkhLNcpYJAv1e+wv5CO0a13qNJcbAW7mwAsBZy31Xlodlx1TODhwLWx5hs3Y9xbMXy5ddYSmpLhgxdIKkgFgTmw9YBmya2KGDOzAuq/T1sNoH1BWkvtjld7MxtuO8LynwA6ZpkEqdIKhnFh5j6QNq9OEqFC+Vrl+9mJPRrftFeln085JIf1JG7kuPOGGkV86sgkAFLdGdw1mL9G9k7QAxBYHmtuQbhs3Nrjoc7RBOSqxCsWBGGy+LEv1HreKdTI5k/CLvgVDO+dnO5H3iyctkVXcm9vf2xb9oQzkSkkgMq98nLXywH1iQOpDDlqD7uGexOTb6fpEiqYF/DpbhwMqsS122BVYZfpD3RpVysEqJU1yySSQQluU7EOC36iaXkSCkBDXBy/MBl7MQdvS8D6+clCnSbpa5cgk5zfHba0RJ+3SBaLuJagp8CipOXcFyxF7AW5mtjzhLLkKWrpfPTv3jqSsLW1zfAjRaHTilN9gGVkXL2vSOvq2Y1tYl/RdB5qlISDlgAFBjSnAvkb57dIVTV5eND8N+U+FLDBYKf5ioskZPewa8ZvUEVMnHbq12ubExWGViaHHAtKqpJHzBw4cKKbgNuCQ0N9dNrDzEuCLWLhjZiW8RJ9jvAMqatKSFhQUO7EOKW5Ulgxak7A7xZxKYuis/Mql3Llu6vE1sYcdRGbk3Ox/QpTpilRMtTHLOxb9Ya8N1VZUlaLqsVJADPs3h8sEO+wjPBytgCewyf5jR8J17AnmSykgKSTYsrJY3Idu4HnHTl/wAiQVrdHUFEGsvcVXBpZrli7Jxe1oyZTStiFA9DGrXJK5QAUGS7BQukFza3ZRIxizmE/EpapbKIBSVFJcOH7BVx5hv1jPDJcYB3CVm3K6lWpdtne4NqXc2sVejaYpdFVISCGKVEF1bs3MkAEFybv3YqNISvBKVBLMXIbFLl1Jt0/SHKVCq6QpCVtn4iSWIfmOXAs6Ti2Wxy2pWBl9WB8RmYi3n37w30q0S0iwUvfLJt1Bub+n2H45KXUCQn/jISWPfo5BPW5MAaZRsz/lo7MbU42yWh5JnIrsSwJyPFfe4a3nCPj2n+DPUU+EklL4I/XyhvpUuPEnrbum2c3sz2gj/U6a9IhaSCSR8Soc2HsdkkjsSQIPS4hJCrQ6mkBS1k3TsSaSS9IUaamGD2EEfBSsks6XScB2IchuVLgODe5s3TNaTUXJIq7fn39YfcN1ilOwdLJFJUkOoJLKNQuAzkYFrh2PFlg4u0aLYBxKRQzJAcsbhriwZ7d7WO/TiRrGBANIs4GCxtjZy7EbRotVJSRdJJIcrSQom3MWsADipnt2jMa7hkyWpVAK0M9VnYne9ldu/rF4ssZqn0TVDU6wzElF1Sx1elg4GBYh2gXUcJWhQpCilbUmxN3wx5hYsce0CSdcGFyQ3M5LHNvUNcY73h+J5TSlZDB0i6iE2OQxOfWwNjmJTlB/FBSEHxFSyKmBcXsSUjdgW23gxGqSaQSqpnqd/msGwGHcm/e1fEtApYUSaVJYAGkkgs1wbm+GJAfAEKgmZLWE0OrollO3WlwRGq8zVhw0K5FVuZRILJrsKkkOACQ7s4s7DMJ9XpDSCCtbWLjwjZ1dHduvaCNDqhU61lDEEEJBINrtZjvbPq8HalEpSFOogg8gpd/N7BnO5bO18vTgxi3RagBKktlNRN3QUuwDli5Itf3F7hqrcychwfKw7Nb6WzA0/SCWpYSxQQcLqYvY2GAdrfvRNllKUrANL5yCxL922vF1F7AI1GnK1P8rsCG8/sP5gfVzVOQ4J3ZvIvc+/7wXp9UCaiQnKgyRvsGvZvptcx2aVpdWTSWISSz3Vy3LZZvWF6ae0ANK1y3aoj/qR2I3YkML5sOkH6aakpJUohIUb+hLAEXJJcjyB6wNqdGKCpNN7J9bjB3zcWtAej08yYE+FVJ8LsVB9mHMb9b94Uqa/Bna1AJqsXJHkO7FvVh5Nj2OJc+4dKeVRsoYsQzKIFokMB7qdSKQ0xRUolNZBCRYihJdjZQJ3FXvm9ZqCrNy+S5J/Ghlx4pT4VBQdQqBBq5iAq3hcNCfhykqWAq4fB8+5tFYYpKxMecE0CkpK1FIDpcHJSf6XBdTFm2cks0aHS6elKiQp03elLAFKr3I7sG6ecLJUtmWyKCLCp2AKSagkliA22+HDC8k3CmQzhVlNcgE8oJBYjDeEWMc2RubGtAnEdcElSpbbvYMQW+VQ637NCTRcy6r8rFxt9e2doO47OQokpKWBLUpAsT8xAzjc9IH4NLJUMpdQAUkuoG+ACOhvt9+vGqx2Jmo0qUZuEgElRLqUFE9mIteogElsloq1a/i28Kjeqw6EYwyRSwb1aKNAtLFIDCl6nCbJvvk9A8WcR1AVWQgBNOASGPQEAAixs2GGQ8YKNSBmcWTWoZL2JLfYsXh9oCSKlk2ZI3drAXLAAfnTPKXUvcxp5U6WlEsBDqCuZ3AKSGA5dyScHbeOnLdIkazSlIKUKJrAdynLCz8zio9C5w0KtZMSJZlzZYIL86TzAiwHbBNw569C0o+FLdVis2SUq2Lg1N4XBsCSzZ2G1ZeWuyFhuqgzlqx1bobXjmxOmUwDSyzlJK0AOoJsQPuDs7GNHoFMEJBUlSgCWvyhR8eMh/YOL2xXD9QUzAeh/L7ekayROSoJflKgSpQKcO3MBk2J6l92eN88fwSDeJzzNTQecqNwBYqskM9lGwAPUG+Hys2XQVBwCksRu4LM3Xfp3jWI0ViwVStqQVOgqdwC5c2/qAuIR8V0KpqnlIU5l8/KRzJYmxdrkAqcDsN4wZfPxY6so0upsz3quHfG7Nchzer+dJowNTKmpVu5IsLC5ZrAt0xGHQhSVlJZ0kg3Bu7ZFiI03BdQpBSV1UKdqnA6Ona3taOhx+0ZmGmppUUn89IP0uoPLuL2swf0t5w7/ANQ8MQXVyg1WswIcPdAPWwNmfciM3OWUFKSQKXZmObtbMS2p6KNRpOMnlqJAQilCGd6gUly4pFKs3bYQbptVUVApCqnCkqZqQgOSQxKgHslsgiyWjFy1g3JJB8zv6P77wz0i0kkPTUAHsOhIJUCwfBfqSztHLkwRW0UpMq4xoESzVLUtaTcXSWH9xDgKPio2uNoH4Zq6VBVyQbFObg4cHYt5tmNJrJHxBLKFkzHa6LMGKf8A4wzl02Yh1tfMZDiw+GtQSxFw7EP6E/oIvFL3Hy+ifR8nWmYszJiQQARSCoOsAAHmJbKXbLAWcQUmWpC0k3NQUUJATyiwD1Eh29i/lleGapSVFiQC70ltjby7Q2k6wKWk3Y2LnZ8Pi7m5sO0KeNrg7CeI8OmrUVVCoAuCGZi1IFObgBrQoStSFpEwlJe79B5Q70sxaS6FBJS7KrA3Y0l2IcC4Nr9ySuI6SSEKQpDKUX5VpXSFXBBdlYDkHf2hZPOmFCXSapBpSkqfmJFKck3AJclw+cdDB8tUv4Yz8Rz4QAVDoexIawcknO2YRNKSUpe7Auz5fvve0MlcRqQAsYtnDO1h4Q6trZsS8azx/gWdcU0QUVLQRLuf+MjwDZiM+w7k3MLZBJAuBSN2D4ud/cB4eJnhSFfGYm1DWSSSBzM5sAWDDNyBkSbw9JBOCom4cgB3YOb2ZvTJeFGVKmDKJWrwErsbkbAkEYJufK4tF2nKlKpJpSS5JSMDJIDjLW/U2UTUKlnGN+m7vETq1OA9OTv6O2cMOkaOFrQrHC0AvalSXZkvU6tzuzxIpE4OAVqYgVXd2D27VHftEjOh3QDOmkgpBe/hAcejQ34HpGQ6lBLhRLCo2HKFA8rVNscva0JJMkhQdKrmxIPVnHqCI1+g0ZISkOVBRd1MCWJBAapmBJLb7CNM0vMaBHcmWqY/J4JdyEuwAJvSlrgHPck2gYpBci26Es4cXAdrdz1zuQTqZiZQZNaSAUrCTTUoA2VdykE9C922hdrFsygQxuQUlnf5XdRS1+9+0c+PbGxRr55JAZmDEepMH8H0xYKZy9TH+3zBBHYi8K0K53IB7dY0elmV0kmgBATypNynqCoB/mcdrXjsyPzGkSGytNVNAWqmlikKIFqnuwskpJYtkiAuMzzWQ5ua2SoqDkPkkmrzv1aGekZSXCAqol1CzVG7gK2awYDe7wu43piDzjncuSL7ZvbPTp1jmxy+exsRy1Gvb3H3h4mY8tIFALG4JJJCnu4ISe4a2bGEWplUKa75u133EaDgsn4iKLVIFQJUlKQNwaiC7PYW9bx0ZWkrFQy0epQBcOqxBBopuSWdV0+EXDv2ELJyVrCyAaQCoqUQLPZySzuW6klu0NtPqGlpSsCZglxzAEuU+KkJqAcEPcwPxSQqYiaoSwAFB08wp5SbXyWwXAvgRywklIbMxLUy7D3vn2jS8L1KgtIrTKG7pSzeWD1cxlPiEFwSPvDvgM4EqqKiwJ2IfLqB29ffB68yuNiRtJCkFBWFFgFOkpDUl/EVJuly2znoGEJ9ePjIyQQeV1Gi4uzipLkdWwYu+OlTXCuQBSAgtuEqIskFg7uwfFzHcyUrmSAoKXdIQoXpdlVEmkWPhI2wM8GNqPRsyWpVNSaZlXUPexvbtd7WgqVrSGICU9g/fq5wevSBdTrFAkKBUHJIU+dz1BOXEUqUkhJSSHJ8RFgG6X3zaPTdURVodydbM/5Fy0vSg1k/KlVnAe5JV9fWEHHtZWBYFgBVTdhgfz55tGv/ANOCTTNl1lQmSlVApa6RVa+XSWO1t4x/F5IblJpb5tjvT+zCMKj7sYtl6klku3vvDXRaxQZtiLZ2zd2+kJpWlmsVBCikM6qSzE5JwBFui1FCjd9rX7b5G/tGkop8A10lZvJUoAKCOcKSz5SocwBZzUbqABxC3jfDlrkJU4WsbBQsC6rEi5w4BJc9XjzhOuKC6iSMEP1H6D9oPOqC2K2IUWKXTYJF1gsHPS3kbW46lCVopNNGW/8Ap0yUApZCRSCTUzP8pfCu3lBkziIUlNmIpyXBpDFxgA5/fMavhq3USla0IuFqUmvlYjFsYcWfPSM3xrQEzCqWlSgSpTgKch7ljtdyQY0jlUpVIK/C2QoqTeqsWQDhKWJI5i+/r92MnUMT8QlKSCFgFKSGLA4IUDzWSL9bwjm6WZSykhDKIZVQIVgvV/165fEd6fXpVSSOa4USTfN15Jub3x7wShfAQTruBFQqlKSTYJFbEXYAikCoPci1jcmFq+HrQDzAlgQVJIJDqvLyCmxdQLQ4rUSmgBmYANY3Z9i1R/8A22eLgedK/wD7iVUlTpZNVTAFQCQC6juLk2s8qclphQi4e5IYAq2qNKf/AEVEWxj+o9oYDVmk0ishHNUQAFMxKebmvjzxZzdxWSZlalGtd1KUl1bEuq7FTDP/AFZ3hDL1gukISXBDl3DtjmaxBODnyilU90A1kG4dmKHLElnBBGQx7P8A0wPquDpNapTkJpJJS1T4+Z843bLRXpQQVJNCv+qgfEAWBSGAFnfcHvDPTgkKfmZlABzYkuWtYFmdn2tCbceBRl5sshyoEXa4N1ZNyNt/MR5Go1+lWUkEOlTKlkMo0gsqyTYVFmIDFokaxy2hOJ4Z6ZQoCSoBDFandW7puQixADXYDvBEjT/EpKGCCVZYOwseZ3YNu2Ir0ygoG6qgSzXciw5jhIYWF/pBE5AUkuxZIJNCbs4ArA8dRJubgF7pjkb+vssvmTOUJNEsFKQ4TcsNyMFlOo2Li74hZxqekeFaFIehvmKR84yAD2LjvmO0T10oKpSaqnCh4iQAQFJBul3NW/ezKuIzykGumouXV4nd8p6l8jJMXig/SE3oq00hyV3CAerkhwG82Lv2hsmYmlKcByz5c+QuLfXzdBw4moEXV0Ix5xpNKlbFjZQFVKbqOzvZn3fd74jfM6JGUoJTSzlX9QGSpL0skXcuBfc4YmJxOQFpUZPxJpDFRUEp5gkksElyKAL56nrdrNUZfOiZcChJpWlKikh0hStgbs3rgBBxXUlbmsEqc0pwLlgBg5Ldo5sXqUkynyhSkGYu2SdyMnvGjRL+EhI/qwXZ2ywwen5fL6BQEwEnB2+uIb6aZYUukksCbkv0YOPIZ9468qb0SaWRqBSlJNSHJWUOksrZi4dgLi53ch4K1a5ZSQpIpUsPMAQVJBAayT4mqLv2LGEupVyhSkOCSGCaCpaQCarKw4t5WvF/x1LKCbr5aUsb8jIZnJsE5YdsmOJx3aKszfFZYStwGSSWBUFEMcKP7tDPgU9IZBKgObmSAWqACiU/MKQQ3Q7Xcb/VUuYuco/DpCeUpAuKbEquXU+TAXDNTSWUS2wdrv8AxHduWNCNbpdcwBQb5qBu4s3cE5B6Oxg7SaczpaglZXSkrmKIZIuwQ7Fywqc9vTMoIeYSUsQeb+49LXH6d2h/IdaQsJEqWo0s5UFFJCrMXGXJAuVHsI4ssa2hoVcT4MSUUcpUl7lOCBmkkucAEOelxCCchUpVKwQQOnW49xG+k6hSgEcoNboUUMQUgAJAvSSoByz5eztm/wDUenmIJUJvxA9DlTq5bAXAKhSBtYNiNsOaTfmQNaLv9N60CbJFIBqCSbCyrYAuXUb3s3SKkllXBsqhxuR8pbqGcBna8JdLPIVVhiLdGh/xQD/cqJQKVLJd2BqIULswNKh6Md3jfJHRAUrTSihaql1IK0qTTgEMhTA84qPV264jEzJBQpT3Y2N/du/eNxoNQlwyOVVlE8zAgtvSFgCztjBaFv8AqThlK1S5YqK0pVSReWchCcKBCSCXyM4jmxT8zcWU0IZOqIGQwvs7s2W7ww0mpLUk8pD83UA4tm9u7Qjc3SzkZY7/AKwVJnluYgBtxv5dusdUoqiOGn0vC65SpvxGBt4g5SALECybMGJDnrC3iehmoly5lCku7OoPT/1yBU/Yk2i7RT/ADWtailksWKHASlI3wC+zAMcw70KJf/yKJFKi45n2FFgK1EOkl+jMTHFKcoPezSjCzZ6w5UmrbmuxOX7sCLxXKBZ3ALsBv54Zv59dT/qTQic6pY5gPCCTQh7VFyHdVJS7pLOLiMrxHh8yQsJXY0pNN3AUAoWa2frHXjnGSJaYwk6vlCPlcGlPXqWuSxhjL1SRNJWCpNLslRDKCXBsL0rexB+zIeGKIIc0AnIDkb+l2h6mcFvYVFLpAV4QDd7AElIsAdhYYjPLHfBo8nGwXJKmVyrQokAlwaQQXIYN/wCT2hDqtAok0os7FnAdup9+l40BnBc2tgHsVNbuzJDO7DDOOkF6hBl6hpQVSkpJdIUUhTNWMA8wDEM9rsDEqfnQUZM1SlMoMRs42OCx6jEMdPxKpw6khQLgeHqewBIHkHGC0M+NaULqLFzSFEcyAsgm1ALBtgGDEWuBlQGF2vcMOneNIVkVidoer1KCAghTJD+FNmsP8teJFWnmhwnlSdlFbABrn/0W6YAa5iRm1RVjKS9NSQspKmSWFwlWz2Pi3BHnHX+9LFFZQnmVTSkOVsbiwZ2bLO4YWjgrBQokl00qHdnBNsvyli+4imUtBmAK5iQD8RCr8yXINbAEF3DbWItGVXtjONUoywFOQSATjKgFBhu4sRZvpCWdrXJJ5iev+YI4osJIQlYWkpCnZrkOxAJYh2LFrbwrlqBU4YgX5rjreOvHDVkMa8KFuZLDBZIe+zqs8aATKy6QoJp5Uk1AE/0lgX5bkjfYXKKRKmzVpBPMqm5sGYBAFOOUWAwPKG/D+UbVAmnxB6VXcEZJ6+sY5f37GhxryqUKfhNLSQkhZSXWQfVeXBu3tCPUyAj4hpBCRSylMQSnoTci/rDBct6UoTUin/lUDuV2CQWCQ9JfN8wm4tMHMRLAdfKCLs+2zDH6Rlhu6GwBctS1JKHLsC5HiL47MPONAmXUEhYSgykAKADJUu4QS5ZJcAl7EvaM7L1CioUkinoCwBb02F+0M+GIMxaK1FKdyGc3wkHcuWe0dOS6JsfzEImLrQkrSlSUsstzU5IQRflYADZz3O02hlSkTVTBzoIQEldK1OAXBUCEoSCXIBdstAupnqZACQQApIACCUpd+Yhj3dVztBH/ANTSHNC1KUxUqkMLJYhySSLlrAvfFuF+tVwvRnNSqmWtLJUzB6y4ObNa4JtnvCJBYxpOOy1KSllEkhyCoPUOzsAxsBtaMoDe5A6x6OF3GyDS6KUkocJUQ2Q7VdCRv6iD6UhSWQySSpMtZJdzhyGYBnIAcb4hTopz4SaVNuHIG5yxJu0MpKCFAmpLOQlLnZ7qJDco6nDMIwyXYD6UipNaG+IoqoQhRCkJc8zAAME1B7DOWaKDwsTZU5alzEpE5yCSoJQPFMKWKi1bVecE06iYqWoF/iJKUVFJsCXqeyd0s/3eOpE9emmLQVylLKHCVOQqsgEqpzyl/wDyc2jiU3Hj2XSMZrOFlClBAUrO12BOW3AF4P4ikKpWSqtUmWUBrEgUKcu48KtjfpmOOLy350JVR4QpjSSGw+zkMOhTA0yeFSpNw6QtB7AKrH/9DHqwfqJDCdJrVBQFkgggqDv5nqMv2gvToqTMdRcAAKvezGoMeU0i/vvC3SoSo3WE3s7AP1fp9LxfpwVlKEiz79dy1tgPaMMkFboLEnF5SEzFGU4QSaXyB+8CFsfrDbjeiUCTly7Cpw5wxuTbzhB8UoUQXB3cXHpHVBpx0Jof6DUmW5PKW6Pu7XuAevkN4LTxJbn4l1KquQ5FeSHs7AN0hDKm17dMD9t4Okzw4CnV52Plv0MZTgm+AmM5EzmJmTVAgpYtVuHuf6Q5wbj3IVrjLlzCAFLAFBU1lEsprHmpLPZhguziSdegFDItUk85cG+Cdg7E9nHeC9fddKwlSrKKgXt4ggEFxZV2c2AwLc0tySfCk9GQ1CFuCtRubZwNgT0xHSJuQ5D9H/WHeu0QUEldrcvMALAuO+wsLesJ16GYE1hB+G9IU1jbZ82F7WjqjNNE0wvS60JdNNRtkZ7ODb0FzBkqYqlZAUxLkC+BZ3NwB29oTyipIYy1AWu1/fz27QxGrQGor2qJYE8oJbLMoEA7hn6REofiGmOdLquZK1lSCQJZVKBCmSG5nYKUXuCXOYz8zRhWwBC2BGD6EZa/WDVcRQUAEA3cUl6S7N5Wb3j3VS+ZS3SaqWLMDgWcBrWwN/XKK8sb2KOJyAlakBlBJpqSpwoptUHL3/XaJDqboJa6yysJIIUALtnb+3zjyNY5opUw82WrmKVLpSU0pNRUKKlGwDXdrsAkdbWhZrNTgBISpOxD7vcbZ26+kMNSApCiXWoADlpcBLM7fKABdi7iM1MmkKcOP3/aIxRTBlesWxIFJYlynBzdO7dmicOkOSQbti2HGXxAk2WparEdtnhxowEWSUrDeRCmzY3u/UR0vSFRoeBaapBBLOk0kOpZa4SkDvk9Gisz1JdLpCQ1zcWU3Lu2Tlt484cpRU6FBNIDVEsGyX2AG94YDTgyxUKZVQTUEk1cqiQ7EpYpS1tznbinJKWxpAv+4qCiiYqsEZLihtn3sBfLQh4itT8xdTcpfa593hxOlqDGtKWCFWymrGbm4uGOQ7Qs43KCSSUmYoqqUpLsom5dsM923BjXFVg0ynQz1EAfEKLvS5CSWyR/UesNZIFYKVslIdSqhe9zc5L2HS8ZWQolf9j2D/ubxoOGzAtQSopTYMbAAvlVrxrkjW0IcyCCqYnxFXzHd923VnFm6ZiI1pBUlQa132ILuf7jcfzEkaj4aglKiFlIAUoVWNnDux6MHEFIlIXUlcwpmLSSpdBLWcOCQ5UWLvtHI3vZRXq51NPhUo4BSlgA98l738mjN6zUID8gJSegY33UMwxnoUoJchwBcjDDY9GGO0KdVqfhkhIJ2CuovjIaN8cEiWy7hc8rUHBAJLBLi+3fy+0aKRrAyjMVz2UkEBVSlG5VV1BJtu0ZHSFTgPS+Cfy1jDYS+S5HQHcMOmQO7Q8kU+gmPuG65lBwkqoIZQJSm7tdhfpcXi7VzAQooSCsXWKXLvZgDypAcMLYLQoC1CkVcoJNSclwAQ+cHeHMzh7IIWQmogBKVuUkgkFdIIJZJFPcRyTUYyTGk6CpbS5Yp+AtATXNPzEEBKpbrdIIcFkkHpiMvquDrTKSoSzzzSgFw7s4ycNd2HnBuomKKk5VzAkFLeGz3dznPe0TjXFGUidLdE0krCEisBQVYEFIA25ehisblGXx+ytMQJUQaVOlr3ttD/hOvMugoKllKa1IKCySXHUgggpNTC7CMzKnErUqZckqdJBzfYM1zizNBcnUFyqpQBYKLtjbNxb7YjqyQ9qmQtM0Gr4ooJUAaVKW65ZQCEJJBBSbc75LA47xkONiYuapZBL/ADBIuOpps/qfONLI1gSGFM0HmLvcFBzZ2Bcti794pmahCEJSyai6qkqN0qA5VNZ82yHvuIyx1DaQ7MzpFlPUEYOGMEpWxCiXLv3/AIfrBfFtR8RjZSiSpTmwc9mIMLFrAGGIjqW0QxnImJsycH3+nSGUvVmapIKgCxFSiS7BwLB3qJFz7Qjllh2P2g/S6o0pUgJRcjZyCwLvew9trxjOFlJmhmfDCRUomZQSAmp0KDBllW2fC9mtC/VJEr5piSUpsUWJbmIL+EE2F3ufNfJ1RNllW9xckk/W1uzQw0tRChykCwISkqUSQLOHFg/oesYKLj0q7EvEBygJUVIThkkC7Z9hl4BMwfI7HwgsT0y3V40svUGTLJCS9QDq3T6G1xd7/aM7rdCtBUQghPfKQXazucR043ZDR6ueCnLqcAF7UgN9LNf0gvQzTnCQQ5Yt7lx6QlRNIOW7noenu8F6VVZSCTSMt19R5RcoaA0Wo4hWu6UJwAJY5bAuoBzlTn1wI9hZw6WuaAmWhZKbgpCnKTuSFW/zEjnqMdWVt7GczXLlhaES7zAxVc8rXbcpKbkXjNz6VEhQItYgfNtnZ41PG+LrXSgK+IlICUVJpKX8Q5Tmx5i/75DUKKlKJPdn67Q8C+wkLdQgg/rDzh6glKVClyzi77Z6WO3eEoQFLYFu5MONPpk3db7BiwJ2Pce0dEuCHenUFpZgkMai+bhwWuXt1+sNJU8FSEzCFOEgqK1GlJLslk9LM2/WApSQiUhAmoWkgkpSMXwbAu94IkSyHKKQFgh6QpkG2CDSWAjinRSAdbMlfGUUhS0BZ5VKIJGzlNx/G8JJ+sIBZRAfo/q4jUcdnBZ5ZSU0JSAEOynL1Fxna/0hBxkKSgAhKSXIcGog52ZnwGjXDPmgfRChaiphufz0jT6EspJTzEEUil3PQDz2jN6IgLcn0/O8OdDqDUlRBCUnAUQxPfOekb5FaJb2aMaabLdyUzKazj5rjyJSQW6bQToZhQapqioAUk/EIqS90pe1nObZtAk3iP8AxhCPmuo5UVBVshwAlks9xB2oWiXNEqapJAFky1CkE+EH5Uh6Sbu0edJt6aLr8BeJaxfwTLTQlKXR4aVLA5nVZ7FTdmGYyOu08xGQoAgHBFjcemI1cjULUJroSv4nUuQEMVUnFwL2wIQ8W1hWGUXUGFT3pSGCb7ANHRgbjqhSYtlLSNsbGHSJ61LPxKiss5Wbu1u+GtGbVY5h9o59ViWsSDSTnJ+hvHTNVslmg4SeaW4SQHD1HJFiWvazDt5wbrZq5UumYiZLE1ZVWsKdZ2KRYA7OHyYA02uloSkBSgtQAVS1KmDAl/dov1msMwlaqqiaUzC5B6s/hpSQGT57x50k3Pa0UuHc7VpUkBqZgJBWF2CVCyQkuA3UXhd/tlKKmUoMoKlpASWCg5JUWYthhe+IbaBCEJNSZU0qlqSQtRBQVGy32IYe5gdemmSWlBjWlE1klRY7AFLsb/bEEZJaKr7MxxrVLXMVXSVB3UDcvu4y8USlos4Jw4/xtBXHZUsbBCtqSVA+b3v16wlkzC/4PrHoQ3EyZo9Jr1LmOoqKUpCWH9AsElvlOPUwzn8RlqmKWlPw0EmlCQF9xdTOH/LRlxOuXO/vB2jAWrmO+SQd+hye0ZTgujT+jjickCWVsADaxcu5z0fv0xCdaFBzSbdf2jecQ0CApKlIVLSlJAQCCpS81KUcO4tkBLdYzPFNSal/FSozVEljcuo+J71XPr1h4cvpUDQrM9xi/wC/aLEqYA2J6fmIAu5fY9/zMX6ecA+3bv2aOitEmg0+oXLIWlRFLUlhZQchgbkDLkRevivztzhilQpGC5qpF1MBzOPtCpWprNgEpYWJJ2v3vF/+3rQoBaUEAAIN6upFIZL7P7xzTj9spP8AAhGoUXuOa1iWAzcA3AAfrYQNq9SsoJIqYMCQNz7luv2gRLpUx6t+8WypK1qCEpJvv3tGigkLonlzDVcO12b9DB+mcCnlcXurtjMG6nhxCxWFf9qTfINizgEEekB6fh26iB5xqmpIKGGlUbgGkGxY0ggF2LPuAfOPI9lzZKBgq+kSIeJMdnuppWlSyC12S/lu3SEup04dQDinG+zxIkY4nuhi6Ss1Dq+8aPTaWkFRNTMpiMvt5RIka5XSG+jfSgAVXJYM+B5BsWg+qoIZ0qw4PQPfr0iRI4JOwLPghMoqYEIUokH5mIsSLkNsXveMj/qVa1qUtayXOOg2HkMekexI1wf6ZUuCKQsJIJD9odcNdRAchz9sRIkdcyGaDSTKJKw1Si6UlR8AUQFFIy5DXJ2hjr9GiWpgHISHJbLbADtu8SJHnzbT0U+FXFpaJSQkJuzkgtc9Bs1vaMzxPTJCAtnUpTHpiJEjfHoliaWWNhB2mmnD5B9tx6xIkdciZDXhGsAUoLSVBlYUxdrF2JYFrQ+0RJmMTygOB0fo+IkSODL1miWgriGkK5c6YlVFEwSwABgIJdzd2DfWFqNeqmhz2L4t28hEiRniVqn+g+CfjWjF1gsQL94z0uaSaXzvHkSO/C7gZsJlrINofqIQkEgqfF2YtY2y1/eJEgyfQIPlzSlKqWS6kEEAApPi5SMBgzQu1ijMUtSiSopUpRJcks7nuesSJGENSY2/oy86a4eKkrv+seRI7kMY6dbMnY/cQ+kSkqSAEgFS/FkgNj6R7EjPItWQiaiWlIDDmZyo5LufQY/LR7PVR8JScmWDe7FziJEjKO2r/pTONfqlkDmO/oBsBsITcSKgAp3ftHsSNsfBMDlzic/SJEiR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172" y="1322615"/>
            <a:ext cx="2424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Stream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Groundwater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Surface Systems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55" y="1922779"/>
            <a:ext cx="5401638" cy="331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1013101" y="214686"/>
            <a:ext cx="7055565" cy="84729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UC Drought Response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5106195" y="5420208"/>
            <a:ext cx="3401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</a:rPr>
              <a:t>Tindula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 et al. (2013). Survey of Irrigation methods in California in 2010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38" y="1133323"/>
            <a:ext cx="6626960" cy="41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7" y="1528876"/>
            <a:ext cx="4528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Managed Aquifer Recharge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Use Agricultural Lands to Recharge Groundwater in Wet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Bank Water for Drought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Potential for Use on Many Crops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Concerns for Groundwater Quality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31" y="1232453"/>
            <a:ext cx="4129850" cy="34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7410933" y="4905685"/>
            <a:ext cx="1627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Dahlke, et. al., 2014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65501" y="367086"/>
            <a:ext cx="7055565" cy="84729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UC Drought Response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er Resources &amp; Precipitation Map of Califor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71" y="153620"/>
            <a:ext cx="3918992" cy="55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6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106016" y="198783"/>
            <a:ext cx="8931965" cy="103367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Current Drought Resources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3" y="4750907"/>
            <a:ext cx="6849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Web: ucanr.edu/drought		for up-to-date resources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Twitter: @ucanrwater 		for daily updates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6334" y="1232453"/>
            <a:ext cx="5682343" cy="3314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2229" y="1368880"/>
            <a:ext cx="396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Insights: Water and Drought Online Seminar Series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Drought Impact on Natural Resources and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Drought Preparedness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Water Management for Urban Landscapes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Crop Management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Annual Crops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Permanent Crops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6016" y="198783"/>
            <a:ext cx="8931965" cy="103367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UC Drought Education and Events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82" y="1163117"/>
            <a:ext cx="3218572" cy="444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" y="2867555"/>
            <a:ext cx="5630229" cy="286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06016" y="109729"/>
            <a:ext cx="8931965" cy="60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Upcoming Resources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367" y="1141241"/>
            <a:ext cx="46451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Creation of Drought Tips Fact Sheets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Sponsored by DWR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Up to 50 Fact Sheets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More Video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Tip Website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19" y="779829"/>
            <a:ext cx="2753859" cy="495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6016" y="198783"/>
            <a:ext cx="8931965" cy="103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Thank You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46" y="1109608"/>
            <a:ext cx="6792304" cy="44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14474" y="145777"/>
            <a:ext cx="8094853" cy="139772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California’s Dedicated Water Use</a:t>
            </a:r>
            <a:endParaRPr lang="en-U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187508"/>
              </p:ext>
            </p:extLst>
          </p:nvPr>
        </p:nvGraphicFramePr>
        <p:xfrm>
          <a:off x="2139696" y="1490738"/>
          <a:ext cx="4868266" cy="350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2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817775" y="414779"/>
            <a:ext cx="7772400" cy="74419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California Agriculture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5525" y="1217494"/>
            <a:ext cx="5764491" cy="1612507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$45 Billion Industry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 #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 US Producer of 78 Commodities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Only US Producer of 14 Commodities</a:t>
            </a:r>
          </a:p>
          <a:p>
            <a:pPr algn="l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 (99% or Greater)</a:t>
            </a:r>
          </a:p>
          <a:p>
            <a:pPr algn="l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88298"/>
              </p:ext>
            </p:extLst>
          </p:nvPr>
        </p:nvGraphicFramePr>
        <p:xfrm>
          <a:off x="1300886" y="3557280"/>
          <a:ext cx="609600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Almonds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Kiwifruit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Pomegranates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Artichokes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Rice, Sweet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Peaches, Clingstone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Seed, Ladino Clover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Pistachios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Walnuts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Grapes, Raisin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Plums, Dried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047" y="5437967"/>
            <a:ext cx="4857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Source: USDA, NASS, “California Agricultural Statistics, 2011 Crop Year”.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dparker\Documents\Google Drive\Photos\Phone 10.31.13\Picture 1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1071393"/>
            <a:ext cx="3162605" cy="23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1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California Water Usage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984"/>
            <a:ext cx="8229600" cy="4606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200 Million Acre Feet (MAF)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Precipitation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16 MAF Groundwater Withdrawals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71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Runoff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56 MAF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Agricultural Use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15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Urban Use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Remainder is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mostly Forest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Rangeland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9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 Water Facts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43 MAF 		Surface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Storage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150+ MAF	Groundwater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Storage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15 MAF 		Snowpack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Decreasing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10-11 MAF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 Climate Change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9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p of the Bay-Delta Watershed and Major Water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74" y="111887"/>
            <a:ext cx="4628565" cy="56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7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746"/>
            <a:ext cx="8229600" cy="66155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Sacramento-San Joaquin Delta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http://elq.typepad.com/.a/6a0105372158ac970b01310fbe97e9970c-800w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85" y="950976"/>
            <a:ext cx="4068101" cy="470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77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an Joaquin Precipitation: 5-Station Index C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2544" y="5581397"/>
            <a:ext cx="463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2"/>
              </a:rPr>
              <a:t>Source: </a:t>
            </a:r>
            <a:r>
              <a:rPr lang="en-US" sz="1100" u="sng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en-US" sz="1100" u="sng" dirty="0">
                <a:solidFill>
                  <a:schemeClr val="accent1">
                    <a:lumMod val="75000"/>
                  </a:schemeClr>
                </a:solidFill>
              </a:rPr>
              <a:t>://droughtmonitor.unl.edu/Home/StateDroughtMonitor.aspx?CA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4" y="254928"/>
            <a:ext cx="4388968" cy="52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0382" y="790840"/>
            <a:ext cx="203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November 25,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841374cb-29e2-4c5f-b296-efa5462005e5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5.1.2243"/>
</p:tagLst>
</file>

<file path=ppt/theme/theme1.xml><?xml version="1.0" encoding="utf-8"?>
<a:theme xmlns:a="http://schemas.openxmlformats.org/drawingml/2006/main" name="ANRBrand_UCCE_100yea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ANRBrand_UCCE_100years</Template>
  <TotalTime>2968</TotalTime>
  <Words>336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ANRBrand_UCCE_100years</vt:lpstr>
      <vt:lpstr>Custom Design</vt:lpstr>
      <vt:lpstr>California Institute for Water Resources</vt:lpstr>
      <vt:lpstr>PowerPoint Presentation</vt:lpstr>
      <vt:lpstr>California’s Dedicated Water Use</vt:lpstr>
      <vt:lpstr>California Agriculture</vt:lpstr>
      <vt:lpstr>California Water Usage</vt:lpstr>
      <vt:lpstr>CA Water Facts </vt:lpstr>
      <vt:lpstr>PowerPoint Presentation</vt:lpstr>
      <vt:lpstr>Sacramento-San Joaquin Delta</vt:lpstr>
      <vt:lpstr>PowerPoint Presentation</vt:lpstr>
      <vt:lpstr>PowerPoint Presentation</vt:lpstr>
      <vt:lpstr>PowerPoint Presentation</vt:lpstr>
      <vt:lpstr>PowerPoint Presentation</vt:lpstr>
      <vt:lpstr>Water Systems in Coastal San Mateo County</vt:lpstr>
      <vt:lpstr>Water Supply in Coastal San Mateo County</vt:lpstr>
      <vt:lpstr>Water Supply in Coastal San Mateo County</vt:lpstr>
      <vt:lpstr>Water Supply in Coastal San Mateo County</vt:lpstr>
      <vt:lpstr>Drought Impacts in Coastal San Mateo County</vt:lpstr>
      <vt:lpstr>UC Drought Response</vt:lpstr>
      <vt:lpstr>UC Drought Response</vt:lpstr>
      <vt:lpstr>Current Drought Resources</vt:lpstr>
      <vt:lpstr>UC Drought Education and Events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</dc:creator>
  <cp:lastModifiedBy>Doug Parker</cp:lastModifiedBy>
  <cp:revision>201</cp:revision>
  <cp:lastPrinted>2014-05-02T20:43:43Z</cp:lastPrinted>
  <dcterms:created xsi:type="dcterms:W3CDTF">2013-10-16T17:33:17Z</dcterms:created>
  <dcterms:modified xsi:type="dcterms:W3CDTF">2014-12-03T23:35:45Z</dcterms:modified>
</cp:coreProperties>
</file>